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0" r:id="rId1"/>
  </p:sldMasterIdLst>
  <p:notesMasterIdLst>
    <p:notesMasterId r:id="rId20"/>
  </p:notesMasterIdLst>
  <p:sldIdLst>
    <p:sldId id="262" r:id="rId2"/>
    <p:sldId id="277" r:id="rId3"/>
    <p:sldId id="278" r:id="rId4"/>
    <p:sldId id="279" r:id="rId5"/>
    <p:sldId id="301" r:id="rId6"/>
    <p:sldId id="291" r:id="rId7"/>
    <p:sldId id="302" r:id="rId8"/>
    <p:sldId id="292" r:id="rId9"/>
    <p:sldId id="293" r:id="rId10"/>
    <p:sldId id="303" r:id="rId11"/>
    <p:sldId id="294" r:id="rId12"/>
    <p:sldId id="304" r:id="rId13"/>
    <p:sldId id="295" r:id="rId14"/>
    <p:sldId id="296" r:id="rId15"/>
    <p:sldId id="297" r:id="rId16"/>
    <p:sldId id="308" r:id="rId17"/>
    <p:sldId id="307" r:id="rId18"/>
    <p:sldId id="300" r:id="rId19"/>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0909" autoAdjust="0"/>
    <p:restoredTop sz="88265" autoAdjust="0"/>
  </p:normalViewPr>
  <p:slideViewPr>
    <p:cSldViewPr snapToGrid="0" snapToObjects="1">
      <p:cViewPr varScale="1">
        <p:scale>
          <a:sx n="50" d="100"/>
          <a:sy n="50" d="100"/>
        </p:scale>
        <p:origin x="184" y="1400"/>
      </p:cViewPr>
      <p:guideLst>
        <p:guide orient="horz" pos="2160"/>
        <p:guide pos="3840"/>
      </p:guideLst>
    </p:cSldViewPr>
  </p:slideViewPr>
  <p:notesTextViewPr>
    <p:cViewPr>
      <p:scale>
        <a:sx n="1" d="1"/>
        <a:sy n="1" d="1"/>
      </p:scale>
      <p:origin x="0" y="0"/>
    </p:cViewPr>
  </p:notesTextViewPr>
  <p:notesViewPr>
    <p:cSldViewPr snapToGrid="0" snapToObjects="1">
      <p:cViewPr varScale="1">
        <p:scale>
          <a:sx n="57" d="100"/>
          <a:sy n="57" d="100"/>
        </p:scale>
        <p:origin x="176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BAFB97A-FE4E-DBEC-4A8E-059283C886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a:extLst>
              <a:ext uri="{FF2B5EF4-FFF2-40B4-BE49-F238E27FC236}">
                <a16:creationId xmlns:a16="http://schemas.microsoft.com/office/drawing/2014/main" id="{B30ECC82-73DF-289C-535B-A5B1FAFD53FD}"/>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6771598-C0E0-4D4C-956B-1DB704EDEF26}" type="datetimeFigureOut">
              <a:rPr lang="en-GB"/>
              <a:pPr>
                <a:defRPr/>
              </a:pPr>
              <a:t>04/06/2025</a:t>
            </a:fld>
            <a:endParaRPr lang="en-GB"/>
          </a:p>
        </p:txBody>
      </p:sp>
      <p:sp>
        <p:nvSpPr>
          <p:cNvPr id="4" name="Slide Image Placeholder 3">
            <a:extLst>
              <a:ext uri="{FF2B5EF4-FFF2-40B4-BE49-F238E27FC236}">
                <a16:creationId xmlns:a16="http://schemas.microsoft.com/office/drawing/2014/main" id="{E91E24F4-5AD6-21F4-E323-0613A6BCF23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6FDCC87A-5541-7D3D-D75A-66BA8CBAF3B4}"/>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9D2051F5-047A-0E38-C2BF-7394038806CE}"/>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a:extLst>
              <a:ext uri="{FF2B5EF4-FFF2-40B4-BE49-F238E27FC236}">
                <a16:creationId xmlns:a16="http://schemas.microsoft.com/office/drawing/2014/main" id="{BF0FF711-CC3B-F5C1-95D2-D42A4A96DEDC}"/>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2228E1CE-BCA2-E245-996B-9819C0039FB6}" type="slidenum">
              <a:rPr lang="en-GB" altLang="es-ES"/>
              <a:pPr/>
              <a:t>‹Nº›</a:t>
            </a:fld>
            <a:endParaRPr lang="en-GB" alt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99878F2-A30C-5691-313E-001A1BA687F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763DE260-FB0F-58A9-6084-02DFC32D55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32772" name="Slide Number Placeholder 3">
            <a:extLst>
              <a:ext uri="{FF2B5EF4-FFF2-40B4-BE49-F238E27FC236}">
                <a16:creationId xmlns:a16="http://schemas.microsoft.com/office/drawing/2014/main" id="{0C42D609-91DF-4933-886D-8F295C907B9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EF308256-743C-D744-9122-02213938183B}" type="slidenum">
              <a:rPr lang="en-GB" altLang="en-US">
                <a:latin typeface="Calibri" panose="020F0502020204030204" pitchFamily="34" charset="0"/>
              </a:rPr>
              <a:pPr/>
              <a:t>1</a:t>
            </a:fld>
            <a:endParaRPr lang="en-GB"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Marcador de imagen de diapositiva 1">
            <a:extLst>
              <a:ext uri="{FF2B5EF4-FFF2-40B4-BE49-F238E27FC236}">
                <a16:creationId xmlns:a16="http://schemas.microsoft.com/office/drawing/2014/main" id="{B7DE5999-DE61-9716-E44F-D78E3A13D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Marcador de notas 2">
            <a:extLst>
              <a:ext uri="{FF2B5EF4-FFF2-40B4-BE49-F238E27FC236}">
                <a16:creationId xmlns:a16="http://schemas.microsoft.com/office/drawing/2014/main" id="{CB88DFA1-BAA2-D69C-0D2B-C83AA66E70F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altLang="es-ES"/>
          </a:p>
        </p:txBody>
      </p:sp>
      <p:sp>
        <p:nvSpPr>
          <p:cNvPr id="33796" name="Marcador de número de diapositiva 3">
            <a:extLst>
              <a:ext uri="{FF2B5EF4-FFF2-40B4-BE49-F238E27FC236}">
                <a16:creationId xmlns:a16="http://schemas.microsoft.com/office/drawing/2014/main" id="{2C4B83CF-7825-586A-E779-A589EA5BE08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789938A3-2F57-CE48-BCA1-6D1DBA86CAF2}" type="slidenum">
              <a:rPr lang="en-GB" altLang="es-ES">
                <a:latin typeface="Calibri" panose="020F0502020204030204" pitchFamily="34" charset="0"/>
              </a:rPr>
              <a:pPr/>
              <a:t>7</a:t>
            </a:fld>
            <a:endParaRPr lang="en-GB" altLang="es-E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DDD9BE82-2D4A-3693-684B-7C03B027018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DF16E9B3-554D-462C-2829-2EC79B1E88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35844" name="Slide Number Placeholder 3">
            <a:extLst>
              <a:ext uri="{FF2B5EF4-FFF2-40B4-BE49-F238E27FC236}">
                <a16:creationId xmlns:a16="http://schemas.microsoft.com/office/drawing/2014/main" id="{2239CEAF-3479-36A8-DBE8-226594F178E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4417A2B3-966E-9A4A-A707-9663E13554F1}" type="slidenum">
              <a:rPr lang="en-GB" altLang="en-US">
                <a:latin typeface="Calibri" panose="020F0502020204030204" pitchFamily="34" charset="0"/>
              </a:rPr>
              <a:pPr/>
              <a:t>18</a:t>
            </a:fld>
            <a:endParaRPr lang="en-GB"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60C71ADD-3BB1-F4BA-A774-9109300F8EC6}"/>
              </a:ext>
            </a:extLst>
          </p:cNvPr>
          <p:cNvSpPr/>
          <p:nvPr userDrawn="1"/>
        </p:nvSpPr>
        <p:spPr>
          <a:xfrm>
            <a:off x="-17463" y="0"/>
            <a:ext cx="3886201" cy="6862763"/>
          </a:xfrm>
          <a:prstGeom prst="rect">
            <a:avLst/>
          </a:prstGeom>
          <a:solidFill>
            <a:srgbClr val="EE8D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4" name="Picture 8">
            <a:extLst>
              <a:ext uri="{FF2B5EF4-FFF2-40B4-BE49-F238E27FC236}">
                <a16:creationId xmlns:a16="http://schemas.microsoft.com/office/drawing/2014/main" id="{0B6651C3-5615-A466-CFB7-3F0223DABDE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00700" y="2524125"/>
            <a:ext cx="554355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9">
            <a:extLst>
              <a:ext uri="{FF2B5EF4-FFF2-40B4-BE49-F238E27FC236}">
                <a16:creationId xmlns:a16="http://schemas.microsoft.com/office/drawing/2014/main" id="{04730F52-8C80-8697-1818-102FF8563C5D}"/>
              </a:ext>
            </a:extLst>
          </p:cNvPr>
          <p:cNvSpPr txBox="1">
            <a:spLocks noChangeArrowheads="1"/>
          </p:cNvSpPr>
          <p:nvPr userDrawn="1"/>
        </p:nvSpPr>
        <p:spPr bwMode="auto">
          <a:xfrm>
            <a:off x="10761663" y="52054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defRPr/>
            </a:pPr>
            <a:endParaRPr lang="en-US" altLang="en-US"/>
          </a:p>
        </p:txBody>
      </p:sp>
      <p:pic>
        <p:nvPicPr>
          <p:cNvPr id="7" name="Picture 11">
            <a:extLst>
              <a:ext uri="{FF2B5EF4-FFF2-40B4-BE49-F238E27FC236}">
                <a16:creationId xmlns:a16="http://schemas.microsoft.com/office/drawing/2014/main" id="{8040F103-B598-D5B4-E02B-A16071A665B3}"/>
              </a:ext>
            </a:extLst>
          </p:cNvPr>
          <p:cNvPicPr>
            <a:picLocks noChangeAspect="1"/>
          </p:cNvPicPr>
          <p:nvPr userDrawn="1"/>
        </p:nvPicPr>
        <p:blipFill>
          <a:blip r:embed="rId3">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15"/>
          <p:cNvSpPr>
            <a:spLocks noGrp="1"/>
          </p:cNvSpPr>
          <p:nvPr>
            <p:ph type="body" sz="quarter" idx="14"/>
          </p:nvPr>
        </p:nvSpPr>
        <p:spPr>
          <a:xfrm>
            <a:off x="5600946" y="4572000"/>
            <a:ext cx="5543304" cy="655638"/>
          </a:xfrm>
        </p:spPr>
        <p:txBody>
          <a:bodyPr anchor="t"/>
          <a:lstStyle>
            <a:lvl1pPr marL="0" marR="0" indent="0" algn="r" defTabSz="914400" rtl="0" eaLnBrk="1" fontAlgn="auto" latinLnBrk="0" hangingPunct="1">
              <a:lnSpc>
                <a:spcPct val="90000"/>
              </a:lnSpc>
              <a:spcBef>
                <a:spcPts val="1200"/>
              </a:spcBef>
              <a:spcAft>
                <a:spcPts val="0"/>
              </a:spcAft>
              <a:buClr>
                <a:schemeClr val="accent1"/>
              </a:buClr>
              <a:buSzTx/>
              <a:buFontTx/>
              <a:buNone/>
              <a:tabLst/>
              <a:defRPr>
                <a:solidFill>
                  <a:schemeClr val="tx1">
                    <a:lumMod val="65000"/>
                    <a:lumOff val="35000"/>
                  </a:schemeClr>
                </a:solidFill>
              </a:defRPr>
            </a:lvl1pPr>
          </a:lstStyle>
          <a:p>
            <a:pPr lvl="0"/>
            <a:r>
              <a:rPr lang="en-US"/>
              <a:t>Click to edit Master text styles</a:t>
            </a:r>
          </a:p>
        </p:txBody>
      </p:sp>
      <p:sp>
        <p:nvSpPr>
          <p:cNvPr id="13" name="Text Placeholder 12"/>
          <p:cNvSpPr>
            <a:spLocks noGrp="1"/>
          </p:cNvSpPr>
          <p:nvPr>
            <p:ph type="body" sz="quarter" idx="13"/>
          </p:nvPr>
        </p:nvSpPr>
        <p:spPr>
          <a:xfrm>
            <a:off x="5809088" y="2655426"/>
            <a:ext cx="5137427" cy="1505094"/>
          </a:xfrm>
        </p:spPr>
        <p:txBody>
          <a:bodyPr>
            <a:normAutofit/>
          </a:bodyPr>
          <a:lstStyle>
            <a:lvl1pPr marL="0" indent="0" algn="ctr">
              <a:buNone/>
              <a:defRPr sz="3600" baseline="0"/>
            </a:lvl1pPr>
          </a:lstStyle>
          <a:p>
            <a:pPr lvl="0"/>
            <a:r>
              <a:rPr lang="en-US"/>
              <a:t>Click to edit Master text styles</a:t>
            </a:r>
          </a:p>
        </p:txBody>
      </p:sp>
      <p:sp>
        <p:nvSpPr>
          <p:cNvPr id="8" name="Date Placeholder 3">
            <a:extLst>
              <a:ext uri="{FF2B5EF4-FFF2-40B4-BE49-F238E27FC236}">
                <a16:creationId xmlns:a16="http://schemas.microsoft.com/office/drawing/2014/main" id="{F61607D2-8130-EFE8-C851-0240AFA51092}"/>
              </a:ext>
            </a:extLst>
          </p:cNvPr>
          <p:cNvSpPr>
            <a:spLocks noGrp="1"/>
          </p:cNvSpPr>
          <p:nvPr>
            <p:ph type="dt" sz="half" idx="15"/>
          </p:nvPr>
        </p:nvSpPr>
        <p:spPr/>
        <p:txBody>
          <a:bodyPr/>
          <a:lstStyle>
            <a:lvl1pPr>
              <a:defRPr/>
            </a:lvl1pPr>
          </a:lstStyle>
          <a:p>
            <a:pPr>
              <a:defRPr/>
            </a:pPr>
            <a:fld id="{CB593051-E17D-7449-9099-D0E434CD6727}" type="datetimeFigureOut">
              <a:rPr lang="en-US"/>
              <a:pPr>
                <a:defRPr/>
              </a:pPr>
              <a:t>6/4/25</a:t>
            </a:fld>
            <a:endParaRPr lang="en-US"/>
          </a:p>
        </p:txBody>
      </p:sp>
      <p:sp>
        <p:nvSpPr>
          <p:cNvPr id="9" name="Footer Placeholder 4">
            <a:extLst>
              <a:ext uri="{FF2B5EF4-FFF2-40B4-BE49-F238E27FC236}">
                <a16:creationId xmlns:a16="http://schemas.microsoft.com/office/drawing/2014/main" id="{874BE1AB-0640-5C32-246C-EC0C84D60C4A}"/>
              </a:ext>
            </a:extLst>
          </p:cNvPr>
          <p:cNvSpPr>
            <a:spLocks noGrp="1"/>
          </p:cNvSpPr>
          <p:nvPr>
            <p:ph type="ftr" sz="quarter" idx="16"/>
          </p:nvPr>
        </p:nvSpPr>
        <p:spPr/>
        <p:txBody>
          <a:bodyPr/>
          <a:lstStyle>
            <a:lvl1pPr>
              <a:defRPr>
                <a:solidFill>
                  <a:srgbClr val="80227B"/>
                </a:solidFill>
              </a:defRPr>
            </a:lvl1pPr>
          </a:lstStyle>
          <a:p>
            <a:pPr>
              <a:defRPr/>
            </a:pPr>
            <a:endParaRPr lang="en-US"/>
          </a:p>
        </p:txBody>
      </p:sp>
      <p:sp>
        <p:nvSpPr>
          <p:cNvPr id="10" name="Slide Number Placeholder 5">
            <a:extLst>
              <a:ext uri="{FF2B5EF4-FFF2-40B4-BE49-F238E27FC236}">
                <a16:creationId xmlns:a16="http://schemas.microsoft.com/office/drawing/2014/main" id="{3D8E773F-20B0-B23E-C1C0-0AF21597BB4E}"/>
              </a:ext>
            </a:extLst>
          </p:cNvPr>
          <p:cNvSpPr>
            <a:spLocks noGrp="1"/>
          </p:cNvSpPr>
          <p:nvPr>
            <p:ph type="sldNum" sz="quarter" idx="17"/>
          </p:nvPr>
        </p:nvSpPr>
        <p:spPr/>
        <p:txBody>
          <a:bodyPr/>
          <a:lstStyle>
            <a:lvl1pPr>
              <a:defRPr/>
            </a:lvl1pPr>
          </a:lstStyle>
          <a:p>
            <a:fld id="{4CF0C3D7-C44D-144F-8B69-F85A44E7E1FB}" type="slidenum">
              <a:rPr lang="en-US" altLang="es-ES"/>
              <a:pPr/>
              <a:t>‹Nº›</a:t>
            </a:fld>
            <a:endParaRPr lang="en-US" altLang="es-ES"/>
          </a:p>
        </p:txBody>
      </p:sp>
    </p:spTree>
    <p:extLst>
      <p:ext uri="{BB962C8B-B14F-4D97-AF65-F5344CB8AC3E}">
        <p14:creationId xmlns:p14="http://schemas.microsoft.com/office/powerpoint/2010/main" val="1640497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E4D8522E-13A6-470D-C9EE-54B408BD33C8}"/>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5A5F54F0-51EA-490A-53D1-00A6C927A3B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200"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CC516181-D029-CFBF-7A23-87E8D90DDFA0}"/>
              </a:ext>
            </a:extLst>
          </p:cNvPr>
          <p:cNvSpPr/>
          <p:nvPr userDrawn="1"/>
        </p:nvSpPr>
        <p:spPr>
          <a:xfrm>
            <a:off x="8408988" y="0"/>
            <a:ext cx="3783012" cy="6858000"/>
          </a:xfrm>
          <a:prstGeom prst="rect">
            <a:avLst/>
          </a:prstGeom>
          <a:solidFill>
            <a:srgbClr val="69A7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10">
            <a:extLst>
              <a:ext uri="{FF2B5EF4-FFF2-40B4-BE49-F238E27FC236}">
                <a16:creationId xmlns:a16="http://schemas.microsoft.com/office/drawing/2014/main" id="{8EEC7C65-9516-99B4-59FD-C4F4C1A8F9E0}"/>
              </a:ext>
            </a:extLst>
          </p:cNvPr>
          <p:cNvPicPr>
            <a:picLocks noChangeAspect="1"/>
          </p:cNvPicPr>
          <p:nvPr userDrawn="1"/>
        </p:nvPicPr>
        <p:blipFill>
          <a:blip r:embed="rId4">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838199" y="2070100"/>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Footer Placeholder 2">
            <a:extLst>
              <a:ext uri="{FF2B5EF4-FFF2-40B4-BE49-F238E27FC236}">
                <a16:creationId xmlns:a16="http://schemas.microsoft.com/office/drawing/2014/main" id="{04006102-F4C6-5EA3-4A56-8A85D3207EAC}"/>
              </a:ext>
            </a:extLst>
          </p:cNvPr>
          <p:cNvSpPr>
            <a:spLocks noGrp="1"/>
          </p:cNvSpPr>
          <p:nvPr>
            <p:ph type="ftr" sz="quarter" idx="14"/>
          </p:nvPr>
        </p:nvSpPr>
        <p:spPr/>
        <p:txBody>
          <a:bodyPr/>
          <a:lstStyle>
            <a:lvl1pPr>
              <a:defRPr/>
            </a:lvl1pPr>
          </a:lstStyle>
          <a:p>
            <a:pPr>
              <a:defRPr/>
            </a:pPr>
            <a:endParaRPr lang="en-US"/>
          </a:p>
        </p:txBody>
      </p:sp>
      <p:sp>
        <p:nvSpPr>
          <p:cNvPr id="10" name="Slide Number Placeholder 3">
            <a:extLst>
              <a:ext uri="{FF2B5EF4-FFF2-40B4-BE49-F238E27FC236}">
                <a16:creationId xmlns:a16="http://schemas.microsoft.com/office/drawing/2014/main" id="{F2F38BF2-1750-3CEC-C4BA-72C42AD75D38}"/>
              </a:ext>
            </a:extLst>
          </p:cNvPr>
          <p:cNvSpPr>
            <a:spLocks noGrp="1"/>
          </p:cNvSpPr>
          <p:nvPr>
            <p:ph type="sldNum" sz="quarter" idx="15"/>
          </p:nvPr>
        </p:nvSpPr>
        <p:spPr/>
        <p:txBody>
          <a:bodyPr/>
          <a:lstStyle>
            <a:lvl1pPr>
              <a:defRPr/>
            </a:lvl1pPr>
          </a:lstStyle>
          <a:p>
            <a:fld id="{B13BADB9-BCE9-2F4B-B95A-3C7EAD82DDA1}" type="slidenum">
              <a:rPr lang="en-US" altLang="es-ES"/>
              <a:pPr/>
              <a:t>‹Nº›</a:t>
            </a:fld>
            <a:endParaRPr lang="en-US" altLang="es-ES"/>
          </a:p>
        </p:txBody>
      </p:sp>
      <p:sp>
        <p:nvSpPr>
          <p:cNvPr id="11" name="Date Placeholder 4">
            <a:extLst>
              <a:ext uri="{FF2B5EF4-FFF2-40B4-BE49-F238E27FC236}">
                <a16:creationId xmlns:a16="http://schemas.microsoft.com/office/drawing/2014/main" id="{462CB1B3-4397-348F-CA71-474EFEA267E3}"/>
              </a:ext>
            </a:extLst>
          </p:cNvPr>
          <p:cNvSpPr>
            <a:spLocks noGrp="1"/>
          </p:cNvSpPr>
          <p:nvPr>
            <p:ph type="dt" sz="half" idx="16"/>
          </p:nvPr>
        </p:nvSpPr>
        <p:spPr/>
        <p:txBody>
          <a:bodyPr/>
          <a:lstStyle>
            <a:lvl1pPr>
              <a:defRPr/>
            </a:lvl1pPr>
          </a:lstStyle>
          <a:p>
            <a:pPr>
              <a:defRPr/>
            </a:pPr>
            <a:fld id="{F60C7659-9622-2F4D-9CC4-E669DCB17F40}" type="datetimeFigureOut">
              <a:rPr lang="en-US"/>
              <a:pPr>
                <a:defRPr/>
              </a:pPr>
              <a:t>6/4/25</a:t>
            </a:fld>
            <a:endParaRPr lang="en-US"/>
          </a:p>
        </p:txBody>
      </p:sp>
    </p:spTree>
    <p:extLst>
      <p:ext uri="{BB962C8B-B14F-4D97-AF65-F5344CB8AC3E}">
        <p14:creationId xmlns:p14="http://schemas.microsoft.com/office/powerpoint/2010/main" val="1096255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2A50CB83-9A7B-1CBA-C34A-F9FAE557ADE1}"/>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6CC13601-01FA-A99B-53C3-825D4BBAA5B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200"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FEC6DE9F-42B5-B195-82F4-D7F01E514272}"/>
              </a:ext>
            </a:extLst>
          </p:cNvPr>
          <p:cNvSpPr/>
          <p:nvPr userDrawn="1"/>
        </p:nvSpPr>
        <p:spPr>
          <a:xfrm>
            <a:off x="8408988" y="0"/>
            <a:ext cx="3783012" cy="6858000"/>
          </a:xfrm>
          <a:prstGeom prst="rect">
            <a:avLst/>
          </a:prstGeom>
          <a:solidFill>
            <a:srgbClr val="C84C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10">
            <a:extLst>
              <a:ext uri="{FF2B5EF4-FFF2-40B4-BE49-F238E27FC236}">
                <a16:creationId xmlns:a16="http://schemas.microsoft.com/office/drawing/2014/main" id="{6D84FE29-642E-F322-CB73-5F749D7C0D62}"/>
              </a:ext>
            </a:extLst>
          </p:cNvPr>
          <p:cNvPicPr>
            <a:picLocks noChangeAspect="1"/>
          </p:cNvPicPr>
          <p:nvPr userDrawn="1"/>
        </p:nvPicPr>
        <p:blipFill>
          <a:blip r:embed="rId4">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838199" y="2070100"/>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Footer Placeholder 2">
            <a:extLst>
              <a:ext uri="{FF2B5EF4-FFF2-40B4-BE49-F238E27FC236}">
                <a16:creationId xmlns:a16="http://schemas.microsoft.com/office/drawing/2014/main" id="{16CA3CF2-3B62-63B5-6817-8AD729E35104}"/>
              </a:ext>
            </a:extLst>
          </p:cNvPr>
          <p:cNvSpPr>
            <a:spLocks noGrp="1"/>
          </p:cNvSpPr>
          <p:nvPr>
            <p:ph type="ftr" sz="quarter" idx="14"/>
          </p:nvPr>
        </p:nvSpPr>
        <p:spPr/>
        <p:txBody>
          <a:bodyPr/>
          <a:lstStyle>
            <a:lvl1pPr>
              <a:defRPr/>
            </a:lvl1pPr>
          </a:lstStyle>
          <a:p>
            <a:pPr>
              <a:defRPr/>
            </a:pPr>
            <a:endParaRPr lang="en-US"/>
          </a:p>
        </p:txBody>
      </p:sp>
      <p:sp>
        <p:nvSpPr>
          <p:cNvPr id="10" name="Slide Number Placeholder 3">
            <a:extLst>
              <a:ext uri="{FF2B5EF4-FFF2-40B4-BE49-F238E27FC236}">
                <a16:creationId xmlns:a16="http://schemas.microsoft.com/office/drawing/2014/main" id="{B83939B2-6EFE-0AF3-4FF1-FD86B2FF5D6E}"/>
              </a:ext>
            </a:extLst>
          </p:cNvPr>
          <p:cNvSpPr>
            <a:spLocks noGrp="1"/>
          </p:cNvSpPr>
          <p:nvPr>
            <p:ph type="sldNum" sz="quarter" idx="15"/>
          </p:nvPr>
        </p:nvSpPr>
        <p:spPr/>
        <p:txBody>
          <a:bodyPr/>
          <a:lstStyle>
            <a:lvl1pPr>
              <a:defRPr/>
            </a:lvl1pPr>
          </a:lstStyle>
          <a:p>
            <a:fld id="{53581344-0815-9246-A662-E1911038CCEE}" type="slidenum">
              <a:rPr lang="en-US" altLang="es-ES"/>
              <a:pPr/>
              <a:t>‹Nº›</a:t>
            </a:fld>
            <a:endParaRPr lang="en-US" altLang="es-ES"/>
          </a:p>
        </p:txBody>
      </p:sp>
      <p:sp>
        <p:nvSpPr>
          <p:cNvPr id="11" name="Date Placeholder 4">
            <a:extLst>
              <a:ext uri="{FF2B5EF4-FFF2-40B4-BE49-F238E27FC236}">
                <a16:creationId xmlns:a16="http://schemas.microsoft.com/office/drawing/2014/main" id="{946B1C89-37B4-0D43-2FD0-018C87BDBDA6}"/>
              </a:ext>
            </a:extLst>
          </p:cNvPr>
          <p:cNvSpPr>
            <a:spLocks noGrp="1"/>
          </p:cNvSpPr>
          <p:nvPr>
            <p:ph type="dt" sz="half" idx="16"/>
          </p:nvPr>
        </p:nvSpPr>
        <p:spPr/>
        <p:txBody>
          <a:bodyPr/>
          <a:lstStyle>
            <a:lvl1pPr>
              <a:defRPr/>
            </a:lvl1pPr>
          </a:lstStyle>
          <a:p>
            <a:pPr>
              <a:defRPr/>
            </a:pPr>
            <a:fld id="{CFBB1C2F-8F1E-1A4D-A45E-D7345C7F64C2}" type="datetimeFigureOut">
              <a:rPr lang="en-US"/>
              <a:pPr>
                <a:defRPr/>
              </a:pPr>
              <a:t>6/4/25</a:t>
            </a:fld>
            <a:endParaRPr lang="en-US"/>
          </a:p>
        </p:txBody>
      </p:sp>
    </p:spTree>
    <p:extLst>
      <p:ext uri="{BB962C8B-B14F-4D97-AF65-F5344CB8AC3E}">
        <p14:creationId xmlns:p14="http://schemas.microsoft.com/office/powerpoint/2010/main" val="887639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E436C392-7A1E-BA39-0285-E51BBDC9767A}"/>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330BCC80-26EA-ECAE-2FB5-530C23D0520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00525"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83FB4C40-FFC7-BEA2-B723-43D0833188F4}"/>
              </a:ext>
            </a:extLst>
          </p:cNvPr>
          <p:cNvSpPr/>
          <p:nvPr userDrawn="1"/>
        </p:nvSpPr>
        <p:spPr>
          <a:xfrm>
            <a:off x="-15875" y="0"/>
            <a:ext cx="3783013" cy="6858000"/>
          </a:xfrm>
          <a:prstGeom prst="rect">
            <a:avLst/>
          </a:prstGeom>
          <a:solidFill>
            <a:srgbClr val="F2C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 name="Title 1"/>
          <p:cNvSpPr>
            <a:spLocks noGrp="1"/>
          </p:cNvSpPr>
          <p:nvPr>
            <p:ph type="title"/>
          </p:nvPr>
        </p:nvSpPr>
        <p:spPr>
          <a:xfrm>
            <a:off x="4200377"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4074145" y="2325636"/>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Footer Placeholder 2">
            <a:extLst>
              <a:ext uri="{FF2B5EF4-FFF2-40B4-BE49-F238E27FC236}">
                <a16:creationId xmlns:a16="http://schemas.microsoft.com/office/drawing/2014/main" id="{4F5AEDBF-5CA9-6197-645A-AF6B936DED73}"/>
              </a:ext>
            </a:extLst>
          </p:cNvPr>
          <p:cNvSpPr>
            <a:spLocks noGrp="1"/>
          </p:cNvSpPr>
          <p:nvPr>
            <p:ph type="ftr" sz="quarter" idx="14"/>
          </p:nvPr>
        </p:nvSpPr>
        <p:spPr/>
        <p:txBody>
          <a:bodyPr/>
          <a:lstStyle>
            <a:lvl1pPr>
              <a:defRPr/>
            </a:lvl1pPr>
          </a:lstStyle>
          <a:p>
            <a:pPr>
              <a:defRPr/>
            </a:pPr>
            <a:endParaRPr lang="en-US"/>
          </a:p>
        </p:txBody>
      </p:sp>
      <p:sp>
        <p:nvSpPr>
          <p:cNvPr id="9" name="Slide Number Placeholder 3">
            <a:extLst>
              <a:ext uri="{FF2B5EF4-FFF2-40B4-BE49-F238E27FC236}">
                <a16:creationId xmlns:a16="http://schemas.microsoft.com/office/drawing/2014/main" id="{CC104C5D-5EF7-336C-C422-07FE04604725}"/>
              </a:ext>
            </a:extLst>
          </p:cNvPr>
          <p:cNvSpPr>
            <a:spLocks noGrp="1"/>
          </p:cNvSpPr>
          <p:nvPr>
            <p:ph type="sldNum" sz="quarter" idx="15"/>
          </p:nvPr>
        </p:nvSpPr>
        <p:spPr/>
        <p:txBody>
          <a:bodyPr/>
          <a:lstStyle>
            <a:lvl1pPr>
              <a:defRPr/>
            </a:lvl1pPr>
          </a:lstStyle>
          <a:p>
            <a:fld id="{9D43FE6A-BF68-8941-959D-2A4DC9E3C88E}" type="slidenum">
              <a:rPr lang="en-US" altLang="es-ES"/>
              <a:pPr/>
              <a:t>‹Nº›</a:t>
            </a:fld>
            <a:endParaRPr lang="en-US" altLang="es-ES"/>
          </a:p>
        </p:txBody>
      </p:sp>
      <p:sp>
        <p:nvSpPr>
          <p:cNvPr id="10" name="Date Placeholder 4">
            <a:extLst>
              <a:ext uri="{FF2B5EF4-FFF2-40B4-BE49-F238E27FC236}">
                <a16:creationId xmlns:a16="http://schemas.microsoft.com/office/drawing/2014/main" id="{6D400449-CF5F-12FE-5ABE-7759BC048D96}"/>
              </a:ext>
            </a:extLst>
          </p:cNvPr>
          <p:cNvSpPr>
            <a:spLocks noGrp="1"/>
          </p:cNvSpPr>
          <p:nvPr>
            <p:ph type="dt" sz="half" idx="16"/>
          </p:nvPr>
        </p:nvSpPr>
        <p:spPr/>
        <p:txBody>
          <a:bodyPr/>
          <a:lstStyle>
            <a:lvl1pPr>
              <a:defRPr/>
            </a:lvl1pPr>
          </a:lstStyle>
          <a:p>
            <a:pPr>
              <a:defRPr/>
            </a:pPr>
            <a:fld id="{A20B6A91-0B50-6A47-83D5-0BB3AE4694E5}" type="datetimeFigureOut">
              <a:rPr lang="en-US"/>
              <a:pPr>
                <a:defRPr/>
              </a:pPr>
              <a:t>6/4/25</a:t>
            </a:fld>
            <a:endParaRPr lang="en-US"/>
          </a:p>
        </p:txBody>
      </p:sp>
    </p:spTree>
    <p:extLst>
      <p:ext uri="{BB962C8B-B14F-4D97-AF65-F5344CB8AC3E}">
        <p14:creationId xmlns:p14="http://schemas.microsoft.com/office/powerpoint/2010/main" val="7406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2"/>
        </a:solidFill>
        <a:effectLst/>
      </p:bgPr>
    </p:bg>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3A43684C-6A82-CA22-8CBB-4516D05CC845}"/>
              </a:ext>
            </a:extLst>
          </p:cNvPr>
          <p:cNvSpPr/>
          <p:nvPr userDrawn="1"/>
        </p:nvSpPr>
        <p:spPr>
          <a:xfrm>
            <a:off x="0" y="0"/>
            <a:ext cx="12192000" cy="6858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6" name="Picture 8">
            <a:extLst>
              <a:ext uri="{FF2B5EF4-FFF2-40B4-BE49-F238E27FC236}">
                <a16:creationId xmlns:a16="http://schemas.microsoft.com/office/drawing/2014/main" id="{E4B447A9-78BF-C4EC-C7BF-06DC54EC8DC8}"/>
              </a:ext>
            </a:extLst>
          </p:cNvPr>
          <p:cNvPicPr>
            <a:picLocks noChangeAspect="1"/>
          </p:cNvPicPr>
          <p:nvPr userDrawn="1"/>
        </p:nvPicPr>
        <p:blipFill>
          <a:blip r:embed="rId2">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867912" y="1298448"/>
            <a:ext cx="7315200" cy="3255264"/>
          </a:xfrm>
          <a:prstGeom prst="rect">
            <a:avLst/>
          </a:prstGeom>
        </p:spPr>
        <p:txBody>
          <a:bodyPr anchor="b">
            <a:normAutofit/>
          </a:bodyPr>
          <a:lstStyle>
            <a:lvl1pPr>
              <a:defRPr sz="5900" b="0" spc="-10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8B29CF6-8D5A-0F4D-9749-2F07813EF9EA}"/>
              </a:ext>
            </a:extLst>
          </p:cNvPr>
          <p:cNvSpPr>
            <a:spLocks noGrp="1"/>
          </p:cNvSpPr>
          <p:nvPr>
            <p:ph type="dt" sz="half" idx="10"/>
          </p:nvPr>
        </p:nvSpPr>
        <p:spPr/>
        <p:txBody>
          <a:bodyPr/>
          <a:lstStyle>
            <a:lvl1pPr>
              <a:defRPr/>
            </a:lvl1pPr>
          </a:lstStyle>
          <a:p>
            <a:pPr>
              <a:defRPr/>
            </a:pPr>
            <a:fld id="{66C6206D-6452-2740-9B46-611A8DB5D903}" type="datetimeFigureOut">
              <a:rPr lang="en-US"/>
              <a:pPr>
                <a:defRPr/>
              </a:pPr>
              <a:t>6/4/25</a:t>
            </a:fld>
            <a:endParaRPr lang="en-US"/>
          </a:p>
        </p:txBody>
      </p:sp>
      <p:sp>
        <p:nvSpPr>
          <p:cNvPr id="9" name="Footer Placeholder 4">
            <a:extLst>
              <a:ext uri="{FF2B5EF4-FFF2-40B4-BE49-F238E27FC236}">
                <a16:creationId xmlns:a16="http://schemas.microsoft.com/office/drawing/2014/main" id="{85EC29EB-8931-66B4-EB10-32D85BD733F8}"/>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5">
            <a:extLst>
              <a:ext uri="{FF2B5EF4-FFF2-40B4-BE49-F238E27FC236}">
                <a16:creationId xmlns:a16="http://schemas.microsoft.com/office/drawing/2014/main" id="{7E7C5598-C74B-FC91-C922-C91DB1B6A6D6}"/>
              </a:ext>
            </a:extLst>
          </p:cNvPr>
          <p:cNvSpPr>
            <a:spLocks noGrp="1"/>
          </p:cNvSpPr>
          <p:nvPr>
            <p:ph type="sldNum" sz="quarter" idx="12"/>
          </p:nvPr>
        </p:nvSpPr>
        <p:spPr/>
        <p:txBody>
          <a:bodyPr/>
          <a:lstStyle>
            <a:lvl1pPr>
              <a:defRPr/>
            </a:lvl1pPr>
          </a:lstStyle>
          <a:p>
            <a:fld id="{D080B066-1EBA-2945-9046-D8A4BC21E702}" type="slidenum">
              <a:rPr lang="en-US" altLang="es-ES"/>
              <a:pPr/>
              <a:t>‹Nº›</a:t>
            </a:fld>
            <a:endParaRPr lang="en-US" altLang="es-ES"/>
          </a:p>
        </p:txBody>
      </p:sp>
    </p:spTree>
    <p:extLst>
      <p:ext uri="{BB962C8B-B14F-4D97-AF65-F5344CB8AC3E}">
        <p14:creationId xmlns:p14="http://schemas.microsoft.com/office/powerpoint/2010/main" val="2440092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6">
            <a:extLst>
              <a:ext uri="{FF2B5EF4-FFF2-40B4-BE49-F238E27FC236}">
                <a16:creationId xmlns:a16="http://schemas.microsoft.com/office/drawing/2014/main" id="{89DFFEED-7D9C-6A4C-EA16-0E71CD2A27FF}"/>
              </a:ext>
            </a:extLst>
          </p:cNvPr>
          <p:cNvSpPr/>
          <p:nvPr userDrawn="1"/>
        </p:nvSpPr>
        <p:spPr>
          <a:xfrm>
            <a:off x="0" y="0"/>
            <a:ext cx="12192000" cy="6858000"/>
          </a:xfrm>
          <a:prstGeom prst="rect">
            <a:avLst/>
          </a:prstGeom>
          <a:solidFill>
            <a:srgbClr val="F2C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8">
            <a:extLst>
              <a:ext uri="{FF2B5EF4-FFF2-40B4-BE49-F238E27FC236}">
                <a16:creationId xmlns:a16="http://schemas.microsoft.com/office/drawing/2014/main" id="{C90BE3A1-45B5-8F48-6A2B-2E7CB16B2B3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201275" y="-17463"/>
            <a:ext cx="1990725" cy="1708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a:extLst>
              <a:ext uri="{FF2B5EF4-FFF2-40B4-BE49-F238E27FC236}">
                <a16:creationId xmlns:a16="http://schemas.microsoft.com/office/drawing/2014/main" id="{959169BC-207A-9948-52D7-441425395871}"/>
              </a:ext>
            </a:extLst>
          </p:cNvPr>
          <p:cNvPicPr>
            <a:picLocks noChangeAspect="1"/>
          </p:cNvPicPr>
          <p:nvPr userDrawn="1"/>
        </p:nvPicPr>
        <p:blipFill>
          <a:blip r:embed="rId3">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10515600" cy="1325563"/>
          </a:xfrm>
          <a:prstGeom prst="rect">
            <a:avLst/>
          </a:prstGeom>
        </p:spPr>
        <p:txBody>
          <a:bodyPr/>
          <a:lstStyle/>
          <a:p>
            <a:r>
              <a:rPr lang="en-US" dirty="0"/>
              <a:t>Click to edit Master title style</a:t>
            </a:r>
            <a:endParaRPr lang="en-GB" dirty="0"/>
          </a:p>
        </p:txBody>
      </p:sp>
      <p:sp>
        <p:nvSpPr>
          <p:cNvPr id="8" name="Chart Placeholder 7"/>
          <p:cNvSpPr>
            <a:spLocks noGrp="1"/>
          </p:cNvSpPr>
          <p:nvPr>
            <p:ph type="chart" sz="quarter" idx="13"/>
          </p:nvPr>
        </p:nvSpPr>
        <p:spPr>
          <a:xfrm>
            <a:off x="838200" y="2082800"/>
            <a:ext cx="10515600" cy="2674938"/>
          </a:xfrm>
        </p:spPr>
        <p:txBody>
          <a:bodyPr rtlCol="0">
            <a:normAutofit/>
          </a:bodyPr>
          <a:lstStyle/>
          <a:p>
            <a:pPr lvl="0"/>
            <a:r>
              <a:rPr lang="en-US" noProof="0"/>
              <a:t>Click icon to add chart</a:t>
            </a:r>
            <a:endParaRPr lang="en-GB" noProof="0" dirty="0"/>
          </a:p>
        </p:txBody>
      </p:sp>
      <p:sp>
        <p:nvSpPr>
          <p:cNvPr id="7" name="Footer Placeholder 2">
            <a:extLst>
              <a:ext uri="{FF2B5EF4-FFF2-40B4-BE49-F238E27FC236}">
                <a16:creationId xmlns:a16="http://schemas.microsoft.com/office/drawing/2014/main" id="{78BFB30E-C86C-AAAA-90C7-E8C6525662C5}"/>
              </a:ext>
            </a:extLst>
          </p:cNvPr>
          <p:cNvSpPr>
            <a:spLocks noGrp="1"/>
          </p:cNvSpPr>
          <p:nvPr>
            <p:ph type="ftr" sz="quarter" idx="14"/>
          </p:nvPr>
        </p:nvSpPr>
        <p:spPr/>
        <p:txBody>
          <a:bodyPr/>
          <a:lstStyle>
            <a:lvl1pPr>
              <a:defRPr/>
            </a:lvl1pPr>
          </a:lstStyle>
          <a:p>
            <a:pPr>
              <a:defRPr/>
            </a:pPr>
            <a:endParaRPr lang="en-US"/>
          </a:p>
        </p:txBody>
      </p:sp>
      <p:sp>
        <p:nvSpPr>
          <p:cNvPr id="9" name="Slide Number Placeholder 3">
            <a:extLst>
              <a:ext uri="{FF2B5EF4-FFF2-40B4-BE49-F238E27FC236}">
                <a16:creationId xmlns:a16="http://schemas.microsoft.com/office/drawing/2014/main" id="{9916200F-A153-6623-8B07-15C41DACB3B9}"/>
              </a:ext>
            </a:extLst>
          </p:cNvPr>
          <p:cNvSpPr>
            <a:spLocks noGrp="1"/>
          </p:cNvSpPr>
          <p:nvPr>
            <p:ph type="sldNum" sz="quarter" idx="15"/>
          </p:nvPr>
        </p:nvSpPr>
        <p:spPr/>
        <p:txBody>
          <a:bodyPr/>
          <a:lstStyle>
            <a:lvl1pPr>
              <a:defRPr/>
            </a:lvl1pPr>
          </a:lstStyle>
          <a:p>
            <a:fld id="{481CC670-FFE1-0E47-882F-72426893AB7D}" type="slidenum">
              <a:rPr lang="en-US" altLang="es-ES"/>
              <a:pPr/>
              <a:t>‹Nº›</a:t>
            </a:fld>
            <a:endParaRPr lang="en-US" altLang="es-ES"/>
          </a:p>
        </p:txBody>
      </p:sp>
      <p:sp>
        <p:nvSpPr>
          <p:cNvPr id="10" name="Date Placeholder 4">
            <a:extLst>
              <a:ext uri="{FF2B5EF4-FFF2-40B4-BE49-F238E27FC236}">
                <a16:creationId xmlns:a16="http://schemas.microsoft.com/office/drawing/2014/main" id="{300BDC7A-49E6-72BA-E9DA-AA08B617493E}"/>
              </a:ext>
            </a:extLst>
          </p:cNvPr>
          <p:cNvSpPr>
            <a:spLocks noGrp="1"/>
          </p:cNvSpPr>
          <p:nvPr>
            <p:ph type="dt" sz="half" idx="16"/>
          </p:nvPr>
        </p:nvSpPr>
        <p:spPr/>
        <p:txBody>
          <a:bodyPr/>
          <a:lstStyle>
            <a:lvl1pPr>
              <a:defRPr/>
            </a:lvl1pPr>
          </a:lstStyle>
          <a:p>
            <a:pPr>
              <a:defRPr/>
            </a:pPr>
            <a:fld id="{C9372609-2914-894B-9949-0DDC4D39E094}" type="datetimeFigureOut">
              <a:rPr lang="en-US"/>
              <a:pPr>
                <a:defRPr/>
              </a:pPr>
              <a:t>6/4/25</a:t>
            </a:fld>
            <a:endParaRPr lang="en-US"/>
          </a:p>
        </p:txBody>
      </p:sp>
    </p:spTree>
    <p:extLst>
      <p:ext uri="{BB962C8B-B14F-4D97-AF65-F5344CB8AC3E}">
        <p14:creationId xmlns:p14="http://schemas.microsoft.com/office/powerpoint/2010/main" val="386735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B1B88127-45F8-CDB3-CAA9-E454BA3344E8}"/>
              </a:ext>
            </a:extLst>
          </p:cNvPr>
          <p:cNvSpPr/>
          <p:nvPr userDrawn="1"/>
        </p:nvSpPr>
        <p:spPr>
          <a:xfrm>
            <a:off x="0" y="0"/>
            <a:ext cx="12192000" cy="1225550"/>
          </a:xfrm>
          <a:prstGeom prst="rect">
            <a:avLst/>
          </a:prstGeom>
          <a:solidFill>
            <a:srgbClr val="C340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3" name="Text Placeholder 2"/>
          <p:cNvSpPr>
            <a:spLocks noGrp="1"/>
          </p:cNvSpPr>
          <p:nvPr>
            <p:ph type="body" idx="1"/>
          </p:nvPr>
        </p:nvSpPr>
        <p:spPr>
          <a:xfrm>
            <a:off x="262463" y="1750000"/>
            <a:ext cx="11384894" cy="807720"/>
          </a:xfrm>
          <a:ln w="12700">
            <a:solidFill>
              <a:schemeClr val="tx1"/>
            </a:solidFill>
            <a:prstDash val="sysDot"/>
          </a:ln>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2464" y="2817976"/>
            <a:ext cx="11384893" cy="3720936"/>
          </a:xfrm>
          <a:ln w="12700">
            <a:solidFill>
              <a:schemeClr val="tx1"/>
            </a:solidFill>
            <a:prstDash val="sysDot"/>
          </a:ln>
        </p:spPr>
        <p:txBody>
          <a:bodyPr>
            <a:normAutofit/>
          </a:bodyPr>
          <a:lstStyle>
            <a:lvl1pPr>
              <a:defRPr sz="18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7"/>
          <p:cNvSpPr>
            <a:spLocks noGrp="1"/>
          </p:cNvSpPr>
          <p:nvPr>
            <p:ph type="body" sz="quarter" idx="15"/>
          </p:nvPr>
        </p:nvSpPr>
        <p:spPr>
          <a:xfrm>
            <a:off x="3402767" y="207481"/>
            <a:ext cx="7095475" cy="979487"/>
          </a:xfrm>
        </p:spPr>
        <p:txBody>
          <a:bodyPr>
            <a:normAutofit/>
          </a:bodyPr>
          <a:lstStyle>
            <a:lvl1pPr marL="182880" marR="0" indent="-182880" algn="l" defTabSz="914400" rtl="0" eaLnBrk="1" fontAlgn="auto" latinLnBrk="0" hangingPunct="1">
              <a:lnSpc>
                <a:spcPct val="90000"/>
              </a:lnSpc>
              <a:spcBef>
                <a:spcPts val="1200"/>
              </a:spcBef>
              <a:spcAft>
                <a:spcPts val="0"/>
              </a:spcAft>
              <a:buClr>
                <a:schemeClr val="accent1"/>
              </a:buClr>
              <a:buSzTx/>
              <a:buFont typeface="Wingdings 2" pitchFamily="18" charset="2"/>
              <a:buNone/>
              <a:tabLst/>
              <a:defRPr sz="3600" baseline="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879458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 pictures">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16E73941-7CE8-4DCB-923A-4669371CA6E6}"/>
              </a:ext>
            </a:extLst>
          </p:cNvPr>
          <p:cNvSpPr/>
          <p:nvPr userDrawn="1"/>
        </p:nvSpPr>
        <p:spPr>
          <a:xfrm>
            <a:off x="0" y="-4763"/>
            <a:ext cx="12192000" cy="6858001"/>
          </a:xfrm>
          <a:prstGeom prst="rect">
            <a:avLst/>
          </a:prstGeom>
          <a:solidFill>
            <a:srgbClr val="3B6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8">
            <a:extLst>
              <a:ext uri="{FF2B5EF4-FFF2-40B4-BE49-F238E27FC236}">
                <a16:creationId xmlns:a16="http://schemas.microsoft.com/office/drawing/2014/main" id="{C63E938B-CCDC-E0D1-5BF5-88C22519E27E}"/>
              </a:ext>
            </a:extLst>
          </p:cNvPr>
          <p:cNvPicPr>
            <a:picLocks noChangeAspect="1"/>
          </p:cNvPicPr>
          <p:nvPr userDrawn="1"/>
        </p:nvPicPr>
        <p:blipFill>
          <a:blip r:embed="rId2">
            <a:extLst>
              <a:ext uri="{28A0092B-C50C-407E-A947-70E740481C1C}">
                <a14:useLocalDpi xmlns:a14="http://schemas.microsoft.com/office/drawing/2010/main" val="0"/>
              </a:ext>
            </a:extLst>
          </a:blip>
          <a:srcRect l="39835"/>
          <a:stretch>
            <a:fillRect/>
          </a:stretch>
        </p:blipFill>
        <p:spPr bwMode="auto">
          <a:xfrm>
            <a:off x="8861425" y="6138863"/>
            <a:ext cx="317658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3"/>
          </p:nvPr>
        </p:nvSpPr>
        <p:spPr>
          <a:xfrm>
            <a:off x="1442128"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8" name="Picture Placeholder 2"/>
          <p:cNvSpPr>
            <a:spLocks noGrp="1"/>
          </p:cNvSpPr>
          <p:nvPr>
            <p:ph type="pic" sz="quarter" idx="14"/>
          </p:nvPr>
        </p:nvSpPr>
        <p:spPr>
          <a:xfrm>
            <a:off x="4626050"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9" name="Picture Placeholder 2"/>
          <p:cNvSpPr>
            <a:spLocks noGrp="1"/>
          </p:cNvSpPr>
          <p:nvPr>
            <p:ph type="pic" sz="quarter" idx="15"/>
          </p:nvPr>
        </p:nvSpPr>
        <p:spPr>
          <a:xfrm>
            <a:off x="7809972"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10" name="Title 9"/>
          <p:cNvSpPr>
            <a:spLocks noGrp="1"/>
          </p:cNvSpPr>
          <p:nvPr>
            <p:ph type="title"/>
          </p:nvPr>
        </p:nvSpPr>
        <p:spPr>
          <a:xfrm>
            <a:off x="1442128" y="365126"/>
            <a:ext cx="9911672" cy="1121456"/>
          </a:xfrm>
          <a:prstGeom prst="rect">
            <a:avLst/>
          </a:prstGeom>
        </p:spPr>
        <p:txBody>
          <a:bodyPr/>
          <a:lstStyle>
            <a:lvl1pPr>
              <a:defRPr>
                <a:solidFill>
                  <a:schemeClr val="bg1"/>
                </a:solidFill>
              </a:defRPr>
            </a:lvl1pPr>
          </a:lstStyle>
          <a:p>
            <a:r>
              <a:rPr lang="en-US"/>
              <a:t>Click to edit Master title style</a:t>
            </a:r>
            <a:endParaRPr lang="en-GB" dirty="0"/>
          </a:p>
        </p:txBody>
      </p:sp>
      <p:sp>
        <p:nvSpPr>
          <p:cNvPr id="14" name="Text Placeholder 13"/>
          <p:cNvSpPr>
            <a:spLocks noGrp="1"/>
          </p:cNvSpPr>
          <p:nvPr>
            <p:ph type="body" sz="quarter" idx="16"/>
          </p:nvPr>
        </p:nvSpPr>
        <p:spPr>
          <a:xfrm>
            <a:off x="1436346" y="5566763"/>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15" name="Text Placeholder 13"/>
          <p:cNvSpPr>
            <a:spLocks noGrp="1"/>
          </p:cNvSpPr>
          <p:nvPr>
            <p:ph type="body" sz="quarter" idx="17"/>
          </p:nvPr>
        </p:nvSpPr>
        <p:spPr>
          <a:xfrm>
            <a:off x="4626050" y="5566088"/>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16" name="Text Placeholder 13"/>
          <p:cNvSpPr>
            <a:spLocks noGrp="1"/>
          </p:cNvSpPr>
          <p:nvPr>
            <p:ph type="body" sz="quarter" idx="18"/>
          </p:nvPr>
        </p:nvSpPr>
        <p:spPr>
          <a:xfrm>
            <a:off x="7833641" y="5560893"/>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6" name="Date Placeholder 4">
            <a:extLst>
              <a:ext uri="{FF2B5EF4-FFF2-40B4-BE49-F238E27FC236}">
                <a16:creationId xmlns:a16="http://schemas.microsoft.com/office/drawing/2014/main" id="{9F520132-C3D2-F3B8-00C8-C3F16718F9C5}"/>
              </a:ext>
            </a:extLst>
          </p:cNvPr>
          <p:cNvSpPr>
            <a:spLocks noGrp="1"/>
          </p:cNvSpPr>
          <p:nvPr>
            <p:ph type="dt" sz="half" idx="19"/>
          </p:nvPr>
        </p:nvSpPr>
        <p:spPr/>
        <p:txBody>
          <a:bodyPr/>
          <a:lstStyle>
            <a:lvl1pPr>
              <a:defRPr/>
            </a:lvl1pPr>
          </a:lstStyle>
          <a:p>
            <a:pPr>
              <a:defRPr/>
            </a:pPr>
            <a:fld id="{4AFDC018-A5B0-544F-A93F-A3B00688976A}" type="datetimeFigureOut">
              <a:rPr lang="en-US"/>
              <a:pPr>
                <a:defRPr/>
              </a:pPr>
              <a:t>6/4/25</a:t>
            </a:fld>
            <a:endParaRPr lang="en-US"/>
          </a:p>
        </p:txBody>
      </p:sp>
      <p:sp>
        <p:nvSpPr>
          <p:cNvPr id="7" name="Footer Placeholder 5">
            <a:extLst>
              <a:ext uri="{FF2B5EF4-FFF2-40B4-BE49-F238E27FC236}">
                <a16:creationId xmlns:a16="http://schemas.microsoft.com/office/drawing/2014/main" id="{AA8AE5A2-E49E-C084-9AAC-E165AC87CE62}"/>
              </a:ext>
            </a:extLst>
          </p:cNvPr>
          <p:cNvSpPr>
            <a:spLocks noGrp="1"/>
          </p:cNvSpPr>
          <p:nvPr>
            <p:ph type="ftr" sz="quarter" idx="20"/>
          </p:nvPr>
        </p:nvSpPr>
        <p:spPr/>
        <p:txBody>
          <a:bodyPr/>
          <a:lstStyle>
            <a:lvl1pPr>
              <a:defRPr/>
            </a:lvl1pPr>
          </a:lstStyle>
          <a:p>
            <a:pPr>
              <a:defRPr/>
            </a:pPr>
            <a:endParaRPr lang="en-US"/>
          </a:p>
        </p:txBody>
      </p:sp>
      <p:sp>
        <p:nvSpPr>
          <p:cNvPr id="11" name="Slide Number Placeholder 6">
            <a:extLst>
              <a:ext uri="{FF2B5EF4-FFF2-40B4-BE49-F238E27FC236}">
                <a16:creationId xmlns:a16="http://schemas.microsoft.com/office/drawing/2014/main" id="{9D0A7CCB-944F-3A23-C28C-60B87B91A5A6}"/>
              </a:ext>
            </a:extLst>
          </p:cNvPr>
          <p:cNvSpPr>
            <a:spLocks noGrp="1"/>
          </p:cNvSpPr>
          <p:nvPr>
            <p:ph type="sldNum" sz="quarter" idx="21"/>
          </p:nvPr>
        </p:nvSpPr>
        <p:spPr/>
        <p:txBody>
          <a:bodyPr/>
          <a:lstStyle>
            <a:lvl1pPr>
              <a:defRPr/>
            </a:lvl1pPr>
          </a:lstStyle>
          <a:p>
            <a:fld id="{D4F983CA-AE36-D249-B391-FA994D8C93BC}" type="slidenum">
              <a:rPr lang="en-US" altLang="es-ES"/>
              <a:pPr/>
              <a:t>‹Nº›</a:t>
            </a:fld>
            <a:endParaRPr lang="en-US" altLang="es-ES"/>
          </a:p>
        </p:txBody>
      </p:sp>
    </p:spTree>
    <p:extLst>
      <p:ext uri="{BB962C8B-B14F-4D97-AF65-F5344CB8AC3E}">
        <p14:creationId xmlns:p14="http://schemas.microsoft.com/office/powerpoint/2010/main" val="329273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A869079-8828-702B-29D8-34B1A0745C09}"/>
              </a:ext>
            </a:extLst>
          </p:cNvPr>
          <p:cNvSpPr>
            <a:spLocks noGrp="1"/>
          </p:cNvSpPr>
          <p:nvPr>
            <p:ph type="ftr" sz="quarter" idx="10"/>
          </p:nvPr>
        </p:nvSpPr>
        <p:spPr/>
        <p:txBody>
          <a:bodyPr/>
          <a:lstStyle>
            <a:lvl1pPr>
              <a:defRPr/>
            </a:lvl1pPr>
          </a:lstStyle>
          <a:p>
            <a:pPr>
              <a:defRPr/>
            </a:pPr>
            <a:endParaRPr lang="en-US"/>
          </a:p>
        </p:txBody>
      </p:sp>
      <p:sp>
        <p:nvSpPr>
          <p:cNvPr id="3" name="Slide Number Placeholder 5">
            <a:extLst>
              <a:ext uri="{FF2B5EF4-FFF2-40B4-BE49-F238E27FC236}">
                <a16:creationId xmlns:a16="http://schemas.microsoft.com/office/drawing/2014/main" id="{828A12C1-5160-A1CD-D970-89CA97C115D9}"/>
              </a:ext>
            </a:extLst>
          </p:cNvPr>
          <p:cNvSpPr>
            <a:spLocks noGrp="1"/>
          </p:cNvSpPr>
          <p:nvPr>
            <p:ph type="sldNum" sz="quarter" idx="11"/>
          </p:nvPr>
        </p:nvSpPr>
        <p:spPr/>
        <p:txBody>
          <a:bodyPr/>
          <a:lstStyle>
            <a:lvl1pPr>
              <a:defRPr/>
            </a:lvl1pPr>
          </a:lstStyle>
          <a:p>
            <a:fld id="{0C82AF3E-14C3-8C41-B61B-081B5EEA848D}" type="slidenum">
              <a:rPr lang="en-US" altLang="es-ES"/>
              <a:pPr/>
              <a:t>‹Nº›</a:t>
            </a:fld>
            <a:endParaRPr lang="en-US" altLang="es-ES"/>
          </a:p>
        </p:txBody>
      </p:sp>
      <p:sp>
        <p:nvSpPr>
          <p:cNvPr id="4" name="Date Placeholder 3">
            <a:extLst>
              <a:ext uri="{FF2B5EF4-FFF2-40B4-BE49-F238E27FC236}">
                <a16:creationId xmlns:a16="http://schemas.microsoft.com/office/drawing/2014/main" id="{4F088FFF-7367-DF3D-C2B0-CE8EAF09BF33}"/>
              </a:ext>
            </a:extLst>
          </p:cNvPr>
          <p:cNvSpPr>
            <a:spLocks noGrp="1"/>
          </p:cNvSpPr>
          <p:nvPr>
            <p:ph type="dt" sz="half" idx="12"/>
          </p:nvPr>
        </p:nvSpPr>
        <p:spPr/>
        <p:txBody>
          <a:bodyPr/>
          <a:lstStyle>
            <a:lvl1pPr>
              <a:defRPr/>
            </a:lvl1pPr>
          </a:lstStyle>
          <a:p>
            <a:pPr>
              <a:defRPr/>
            </a:pPr>
            <a:fld id="{74A487E5-9737-FE42-8D0F-2231590CC476}" type="datetimeFigureOut">
              <a:rPr lang="en-US"/>
              <a:pPr>
                <a:defRPr/>
              </a:pPr>
              <a:t>6/4/25</a:t>
            </a:fld>
            <a:endParaRPr lang="en-US"/>
          </a:p>
        </p:txBody>
      </p:sp>
    </p:spTree>
    <p:extLst>
      <p:ext uri="{BB962C8B-B14F-4D97-AF65-F5344CB8AC3E}">
        <p14:creationId xmlns:p14="http://schemas.microsoft.com/office/powerpoint/2010/main" val="1285301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A2FE2FFF-97C4-875A-335C-32CC34DA875B}"/>
              </a:ext>
            </a:extLst>
          </p:cNvPr>
          <p:cNvSpPr>
            <a:spLocks noGrp="1"/>
          </p:cNvSpPr>
          <p:nvPr>
            <p:ph type="ftr" sz="quarter" idx="3"/>
          </p:nvPr>
        </p:nvSpPr>
        <p:spPr>
          <a:xfrm>
            <a:off x="3868738" y="6356350"/>
            <a:ext cx="591185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lumMod val="50000"/>
                    <a:lumOff val="50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095CD365-63F1-5880-8DF2-62456CDF87E8}"/>
              </a:ext>
            </a:extLst>
          </p:cNvPr>
          <p:cNvSpPr>
            <a:spLocks noGrp="1"/>
          </p:cNvSpPr>
          <p:nvPr>
            <p:ph type="sldNum" sz="quarter" idx="4"/>
          </p:nvPr>
        </p:nvSpPr>
        <p:spPr>
          <a:xfrm>
            <a:off x="10634663" y="6356350"/>
            <a:ext cx="15303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1">
                <a:solidFill>
                  <a:schemeClr val="accent1"/>
                </a:solidFill>
              </a:defRPr>
            </a:lvl1pPr>
          </a:lstStyle>
          <a:p>
            <a:fld id="{DDE9D5C2-D2DF-6C4A-93DB-3F8833761A14}" type="slidenum">
              <a:rPr lang="en-US" altLang="es-ES"/>
              <a:pPr/>
              <a:t>‹Nº›</a:t>
            </a:fld>
            <a:endParaRPr lang="en-US" altLang="es-ES"/>
          </a:p>
        </p:txBody>
      </p:sp>
      <p:sp>
        <p:nvSpPr>
          <p:cNvPr id="1028" name="Text Placeholder 2">
            <a:extLst>
              <a:ext uri="{FF2B5EF4-FFF2-40B4-BE49-F238E27FC236}">
                <a16:creationId xmlns:a16="http://schemas.microsoft.com/office/drawing/2014/main" id="{5495FC9B-E39A-C423-C1DD-A2B554CED499}"/>
              </a:ext>
            </a:extLst>
          </p:cNvPr>
          <p:cNvSpPr>
            <a:spLocks noGrp="1"/>
          </p:cNvSpPr>
          <p:nvPr>
            <p:ph type="body" idx="1"/>
          </p:nvPr>
        </p:nvSpPr>
        <p:spPr bwMode="auto">
          <a:xfrm>
            <a:off x="3868738" y="863600"/>
            <a:ext cx="7315200" cy="512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1279FCFF-14D0-7599-DBE4-AF61C24D714D}"/>
              </a:ext>
            </a:extLst>
          </p:cNvPr>
          <p:cNvSpPr>
            <a:spLocks noGrp="1"/>
          </p:cNvSpPr>
          <p:nvPr>
            <p:ph type="dt" sz="half" idx="2"/>
          </p:nvPr>
        </p:nvSpPr>
        <p:spPr>
          <a:xfrm>
            <a:off x="261938"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lumMod val="50000"/>
                    <a:lumOff val="50000"/>
                  </a:schemeClr>
                </a:solidFill>
                <a:latin typeface="+mn-lt"/>
              </a:defRPr>
            </a:lvl1pPr>
          </a:lstStyle>
          <a:p>
            <a:pPr>
              <a:defRPr/>
            </a:pPr>
            <a:fld id="{79270AAC-AA59-8941-9F42-4647FA5D1BBF}" type="datetimeFigureOut">
              <a:rPr lang="en-US"/>
              <a:pPr>
                <a:defRPr/>
              </a:pPr>
              <a:t>6/4/25</a:t>
            </a:fld>
            <a:endParaRPr lang="en-US"/>
          </a:p>
        </p:txBody>
      </p:sp>
      <p:pic>
        <p:nvPicPr>
          <p:cNvPr id="1030" name="Picture 1">
            <a:extLst>
              <a:ext uri="{FF2B5EF4-FFF2-40B4-BE49-F238E27FC236}">
                <a16:creationId xmlns:a16="http://schemas.microsoft.com/office/drawing/2014/main" id="{F013E4ED-4B06-8A2A-9734-1FC8BAA7409D}"/>
              </a:ext>
            </a:extLst>
          </p:cNvPr>
          <p:cNvPicPr>
            <a:picLocks noChangeAspect="1"/>
          </p:cNvPicPr>
          <p:nvPr userDrawn="1"/>
        </p:nvPicPr>
        <p:blipFill>
          <a:blip r:embed="rId11">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5" r:id="rId4"/>
    <p:sldLayoutId id="2147484036" r:id="rId5"/>
    <p:sldLayoutId id="2147484037" r:id="rId6"/>
    <p:sldLayoutId id="2147484038" r:id="rId7"/>
    <p:sldLayoutId id="2147484039" r:id="rId8"/>
    <p:sldLayoutId id="2147484031" r:id="rId9"/>
  </p:sldLayoutIdLst>
  <p:hf sldNum="0" hdr="0" ftr="0" dt="0"/>
  <p:txStyles>
    <p:titleStyle>
      <a:lvl1pPr algn="l" rtl="0" eaLnBrk="0" fontAlgn="base" hangingPunct="0">
        <a:lnSpc>
          <a:spcPct val="90000"/>
        </a:lnSpc>
        <a:spcBef>
          <a:spcPct val="0"/>
        </a:spcBef>
        <a:spcAft>
          <a:spcPct val="0"/>
        </a:spcAft>
        <a:defRPr sz="3600" kern="1200" spc="-60">
          <a:solidFill>
            <a:srgbClr val="FFFFFF"/>
          </a:solidFill>
          <a:latin typeface="+mj-lt"/>
          <a:ea typeface="+mj-ea"/>
          <a:cs typeface="+mj-cs"/>
        </a:defRPr>
      </a:lvl1pPr>
      <a:lvl2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2pPr>
      <a:lvl3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3pPr>
      <a:lvl4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4pPr>
      <a:lvl5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5pPr>
      <a:lvl6pPr marL="457200" algn="l" rtl="0" fontAlgn="base">
        <a:lnSpc>
          <a:spcPct val="90000"/>
        </a:lnSpc>
        <a:spcBef>
          <a:spcPct val="0"/>
        </a:spcBef>
        <a:spcAft>
          <a:spcPct val="0"/>
        </a:spcAft>
        <a:defRPr sz="3600">
          <a:solidFill>
            <a:srgbClr val="FFFFFF"/>
          </a:solidFill>
          <a:latin typeface="Corbel" panose="020B0503020204020204" pitchFamily="34" charset="0"/>
        </a:defRPr>
      </a:lvl6pPr>
      <a:lvl7pPr marL="914400" algn="l" rtl="0" fontAlgn="base">
        <a:lnSpc>
          <a:spcPct val="90000"/>
        </a:lnSpc>
        <a:spcBef>
          <a:spcPct val="0"/>
        </a:spcBef>
        <a:spcAft>
          <a:spcPct val="0"/>
        </a:spcAft>
        <a:defRPr sz="3600">
          <a:solidFill>
            <a:srgbClr val="FFFFFF"/>
          </a:solidFill>
          <a:latin typeface="Corbel" panose="020B0503020204020204" pitchFamily="34" charset="0"/>
        </a:defRPr>
      </a:lvl7pPr>
      <a:lvl8pPr marL="1371600" algn="l" rtl="0" fontAlgn="base">
        <a:lnSpc>
          <a:spcPct val="90000"/>
        </a:lnSpc>
        <a:spcBef>
          <a:spcPct val="0"/>
        </a:spcBef>
        <a:spcAft>
          <a:spcPct val="0"/>
        </a:spcAft>
        <a:defRPr sz="3600">
          <a:solidFill>
            <a:srgbClr val="FFFFFF"/>
          </a:solidFill>
          <a:latin typeface="Corbel" panose="020B0503020204020204" pitchFamily="34" charset="0"/>
        </a:defRPr>
      </a:lvl8pPr>
      <a:lvl9pPr marL="1828800" algn="l" rtl="0" fontAlgn="base">
        <a:lnSpc>
          <a:spcPct val="90000"/>
        </a:lnSpc>
        <a:spcBef>
          <a:spcPct val="0"/>
        </a:spcBef>
        <a:spcAft>
          <a:spcPct val="0"/>
        </a:spcAft>
        <a:defRPr sz="3600">
          <a:solidFill>
            <a:srgbClr val="FFFFFF"/>
          </a:solidFill>
          <a:latin typeface="Corbel" panose="020B0503020204020204" pitchFamily="34" charset="0"/>
        </a:defRPr>
      </a:lvl9pPr>
    </p:titleStyle>
    <p:bodyStyle>
      <a:lvl1pPr marL="182563" indent="-182563" algn="l" rtl="0" eaLnBrk="0" fontAlgn="base" hangingPunct="0">
        <a:lnSpc>
          <a:spcPct val="90000"/>
        </a:lnSpc>
        <a:spcBef>
          <a:spcPts val="1200"/>
        </a:spcBef>
        <a:spcAft>
          <a:spcPct val="0"/>
        </a:spcAft>
        <a:buClr>
          <a:schemeClr val="accent1"/>
        </a:buClr>
        <a:buFont typeface="Wingdings 2" pitchFamily="2" charset="2"/>
        <a:buChar char=""/>
        <a:defRPr sz="2000" kern="1200">
          <a:solidFill>
            <a:srgbClr val="595959"/>
          </a:solidFill>
          <a:latin typeface="+mn-lt"/>
          <a:ea typeface="+mn-ea"/>
          <a:cs typeface="+mn-cs"/>
        </a:defRPr>
      </a:lvl1pPr>
      <a:lvl2pPr marL="685800" indent="-182563" algn="l" rtl="0" eaLnBrk="0" fontAlgn="base" hangingPunct="0">
        <a:lnSpc>
          <a:spcPct val="90000"/>
        </a:lnSpc>
        <a:spcBef>
          <a:spcPts val="250"/>
        </a:spcBef>
        <a:spcAft>
          <a:spcPts val="250"/>
        </a:spcAft>
        <a:buClr>
          <a:schemeClr val="accent1"/>
        </a:buClr>
        <a:buFont typeface="Wingdings 2" pitchFamily="2" charset="2"/>
        <a:buChar char=""/>
        <a:defRPr kern="1200">
          <a:solidFill>
            <a:srgbClr val="595959"/>
          </a:solidFill>
          <a:latin typeface="+mn-lt"/>
          <a:ea typeface="+mn-ea"/>
          <a:cs typeface="+mn-cs"/>
        </a:defRPr>
      </a:lvl2pPr>
      <a:lvl3pPr marL="1143000" indent="-182563" algn="l" rtl="0" eaLnBrk="0" fontAlgn="base" hangingPunct="0">
        <a:lnSpc>
          <a:spcPct val="90000"/>
        </a:lnSpc>
        <a:spcBef>
          <a:spcPts val="250"/>
        </a:spcBef>
        <a:spcAft>
          <a:spcPts val="250"/>
        </a:spcAft>
        <a:buClr>
          <a:schemeClr val="accent1"/>
        </a:buClr>
        <a:buFont typeface="Wingdings 2" pitchFamily="2" charset="2"/>
        <a:buChar char=""/>
        <a:defRPr sz="1600" kern="1200">
          <a:solidFill>
            <a:srgbClr val="595959"/>
          </a:solidFill>
          <a:latin typeface="+mn-lt"/>
          <a:ea typeface="+mn-ea"/>
          <a:cs typeface="+mn-cs"/>
        </a:defRPr>
      </a:lvl3pPr>
      <a:lvl4pPr marL="1600200" indent="-182563" algn="l" rtl="0" eaLnBrk="0" fontAlgn="base" hangingPunct="0">
        <a:lnSpc>
          <a:spcPct val="90000"/>
        </a:lnSpc>
        <a:spcBef>
          <a:spcPts val="250"/>
        </a:spcBef>
        <a:spcAft>
          <a:spcPts val="250"/>
        </a:spcAft>
        <a:buClr>
          <a:schemeClr val="accent1"/>
        </a:buClr>
        <a:buFont typeface="Wingdings 2" pitchFamily="2" charset="2"/>
        <a:buChar char=""/>
        <a:defRPr sz="1400" kern="1200">
          <a:solidFill>
            <a:srgbClr val="595959"/>
          </a:solidFill>
          <a:latin typeface="+mn-lt"/>
          <a:ea typeface="+mn-ea"/>
          <a:cs typeface="+mn-cs"/>
        </a:defRPr>
      </a:lvl4pPr>
      <a:lvl5pPr marL="2057400" indent="-182563" algn="l" rtl="0" eaLnBrk="0" fontAlgn="base" hangingPunct="0">
        <a:lnSpc>
          <a:spcPct val="90000"/>
        </a:lnSpc>
        <a:spcBef>
          <a:spcPts val="250"/>
        </a:spcBef>
        <a:spcAft>
          <a:spcPts val="250"/>
        </a:spcAft>
        <a:buClr>
          <a:schemeClr val="accent1"/>
        </a:buClr>
        <a:buFont typeface="Wingdings 2" pitchFamily="2" charset="2"/>
        <a:buChar char=""/>
        <a:defRPr sz="1400" kern="1200">
          <a:solidFill>
            <a:srgbClr val="595959"/>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76C22-4AF1-CEDB-711F-12289058D34F}"/>
              </a:ext>
            </a:extLst>
          </p:cNvPr>
          <p:cNvSpPr>
            <a:spLocks noGrp="1"/>
          </p:cNvSpPr>
          <p:nvPr>
            <p:ph type="title"/>
          </p:nvPr>
        </p:nvSpPr>
        <p:spPr>
          <a:xfrm>
            <a:off x="2302041" y="1182249"/>
            <a:ext cx="8927433" cy="3254375"/>
          </a:xfrm>
        </p:spPr>
        <p:txBody>
          <a:bodyPr/>
          <a:lstStyle/>
          <a:p>
            <a:pPr eaLnBrk="1" fontAlgn="auto" hangingPunct="1">
              <a:spcAft>
                <a:spcPts val="0"/>
              </a:spcAft>
              <a:defRPr/>
            </a:pPr>
            <a:r>
              <a:rPr lang="en-GB" dirty="0"/>
              <a:t>SKILL- </a:t>
            </a:r>
            <a:r>
              <a:rPr lang="en-US" sz="6000" dirty="0">
                <a:solidFill>
                  <a:prstClr val="white"/>
                </a:solidFill>
              </a:rPr>
              <a:t>DECISION MAKING</a:t>
            </a:r>
            <a:endParaRPr lang="en-GB" dirty="0"/>
          </a:p>
        </p:txBody>
      </p:sp>
      <p:grpSp>
        <p:nvGrpSpPr>
          <p:cNvPr id="4" name="Grupo 3">
            <a:extLst>
              <a:ext uri="{FF2B5EF4-FFF2-40B4-BE49-F238E27FC236}">
                <a16:creationId xmlns:a16="http://schemas.microsoft.com/office/drawing/2014/main" id="{753DA544-7BB1-514A-9F4A-C9C603F984F1}"/>
              </a:ext>
            </a:extLst>
          </p:cNvPr>
          <p:cNvGrpSpPr/>
          <p:nvPr/>
        </p:nvGrpSpPr>
        <p:grpSpPr>
          <a:xfrm>
            <a:off x="3714190" y="5347947"/>
            <a:ext cx="3885722" cy="1320800"/>
            <a:chOff x="3714190" y="5347947"/>
            <a:chExt cx="3885722" cy="1320800"/>
          </a:xfrm>
        </p:grpSpPr>
        <p:pic>
          <p:nvPicPr>
            <p:cNvPr id="5" name="Picture 7">
              <a:extLst>
                <a:ext uri="{FF2B5EF4-FFF2-40B4-BE49-F238E27FC236}">
                  <a16:creationId xmlns:a16="http://schemas.microsoft.com/office/drawing/2014/main" id="{7E644798-9C93-4FCF-F214-19676F5A98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190" y="5894811"/>
              <a:ext cx="2095500" cy="482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a:extLst>
                <a:ext uri="{FF2B5EF4-FFF2-40B4-BE49-F238E27FC236}">
                  <a16:creationId xmlns:a16="http://schemas.microsoft.com/office/drawing/2014/main" id="{5825D1FD-8796-DD54-4442-B2CF91B10C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9112" y="5347947"/>
              <a:ext cx="1320800" cy="1320800"/>
            </a:xfrm>
            <a:prstGeom prst="rect">
              <a:avLst/>
            </a:prstGeom>
            <a:noFill/>
            <a:extLst>
              <a:ext uri="{909E8E84-426E-40DD-AFC4-6F175D3DCCD1}">
                <a14:hiddenFill xmlns:a14="http://schemas.microsoft.com/office/drawing/2010/main">
                  <a:solidFill>
                    <a:srgbClr val="FFFFFF"/>
                  </a:solidFill>
                </a14:hiddenFill>
              </a:ext>
            </a:extLst>
          </p:spPr>
        </p:pic>
      </p:grpSp>
      <p:pic>
        <p:nvPicPr>
          <p:cNvPr id="7" name="Picture 6">
            <a:extLst>
              <a:ext uri="{FF2B5EF4-FFF2-40B4-BE49-F238E27FC236}">
                <a16:creationId xmlns:a16="http://schemas.microsoft.com/office/drawing/2014/main" id="{F94412BF-7A3A-72D3-FB75-20DBA6CA71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828" y="5882111"/>
            <a:ext cx="2476500" cy="49530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descr="Logotipo&#10;&#10;El contenido generado por IA puede ser incorrecto.">
            <a:extLst>
              <a:ext uri="{FF2B5EF4-FFF2-40B4-BE49-F238E27FC236}">
                <a16:creationId xmlns:a16="http://schemas.microsoft.com/office/drawing/2014/main" id="{C5002B88-9046-DF2A-8475-090AF0435F62}"/>
              </a:ext>
            </a:extLst>
          </p:cNvPr>
          <p:cNvPicPr>
            <a:picLocks noChangeAspect="1"/>
          </p:cNvPicPr>
          <p:nvPr/>
        </p:nvPicPr>
        <p:blipFill>
          <a:blip r:embed="rId6"/>
          <a:stretch>
            <a:fillRect/>
          </a:stretch>
        </p:blipFill>
        <p:spPr>
          <a:xfrm>
            <a:off x="4419052" y="718271"/>
            <a:ext cx="3353895" cy="335389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F8C279D-A8C7-C750-34E8-2A900C1F548C}"/>
              </a:ext>
            </a:extLst>
          </p:cNvPr>
          <p:cNvSpPr txBox="1">
            <a:spLocks/>
          </p:cNvSpPr>
          <p:nvPr/>
        </p:nvSpPr>
        <p:spPr>
          <a:xfrm>
            <a:off x="3312295" y="305339"/>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52221E70-AF2C-AC5B-472C-93904146CBBB}"/>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BDAFFDFD-506C-50CA-2D03-C07B7B266B8D}"/>
              </a:ext>
            </a:extLst>
          </p:cNvPr>
          <p:cNvSpPr txBox="1"/>
          <p:nvPr/>
        </p:nvSpPr>
        <p:spPr>
          <a:xfrm>
            <a:off x="976288" y="1754275"/>
            <a:ext cx="6172200" cy="2308324"/>
          </a:xfrm>
          <a:prstGeom prst="rect">
            <a:avLst/>
          </a:prstGeom>
          <a:noFill/>
        </p:spPr>
        <p:txBody>
          <a:bodyPr wrap="square">
            <a:spAutoFit/>
          </a:bodyPr>
          <a:lstStyle/>
          <a:p>
            <a:pPr algn="l">
              <a:buNone/>
            </a:pPr>
            <a:r>
              <a:rPr lang="es-ES" b="1" i="0" u="none" strike="noStrike" dirty="0">
                <a:solidFill>
                  <a:srgbClr val="000000"/>
                </a:solidFill>
                <a:effectLst/>
              </a:rPr>
              <a:t>THE DECISION MAKING PROCESS</a:t>
            </a:r>
          </a:p>
          <a:p>
            <a:pPr algn="l">
              <a:buNone/>
            </a:pPr>
            <a:endParaRPr lang="es-ES" b="1" i="0" u="none" strike="noStrike" dirty="0">
              <a:solidFill>
                <a:srgbClr val="000000"/>
              </a:solidFill>
              <a:effectLst/>
            </a:endParaRPr>
          </a:p>
          <a:p>
            <a:pPr algn="l">
              <a:buFont typeface="+mj-lt"/>
              <a:buAutoNum type="arabicPeriod"/>
            </a:pPr>
            <a:r>
              <a:rPr lang="es-ES" b="0" i="0" u="none" strike="noStrike" dirty="0">
                <a:solidFill>
                  <a:srgbClr val="000000"/>
                </a:solidFill>
                <a:effectLst/>
              </a:rPr>
              <a:t>Define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issue</a:t>
            </a:r>
            <a:r>
              <a:rPr lang="es-ES" b="0" i="0" u="none" strike="noStrike" dirty="0">
                <a:solidFill>
                  <a:srgbClr val="000000"/>
                </a:solidFill>
                <a:effectLst/>
              </a:rPr>
              <a:t> </a:t>
            </a:r>
            <a:r>
              <a:rPr lang="es-ES" b="0" i="0" u="none" strike="noStrike" dirty="0" err="1">
                <a:solidFill>
                  <a:srgbClr val="000000"/>
                </a:solidFill>
                <a:effectLst/>
              </a:rPr>
              <a:t>clearly</a:t>
            </a:r>
            <a:endParaRPr lang="es-ES" b="0" i="0" u="none" strike="noStrike" dirty="0">
              <a:solidFill>
                <a:srgbClr val="000000"/>
              </a:solidFill>
              <a:effectLst/>
            </a:endParaRPr>
          </a:p>
          <a:p>
            <a:pPr algn="l">
              <a:buFont typeface="+mj-lt"/>
              <a:buAutoNum type="arabicPeriod"/>
            </a:pPr>
            <a:r>
              <a:rPr lang="es-ES" b="0" i="0" u="none" strike="noStrike" dirty="0" err="1">
                <a:solidFill>
                  <a:srgbClr val="000000"/>
                </a:solidFill>
                <a:effectLst/>
              </a:rPr>
              <a:t>Identify</a:t>
            </a:r>
            <a:r>
              <a:rPr lang="es-ES" b="0" i="0" u="none" strike="noStrike" dirty="0">
                <a:solidFill>
                  <a:srgbClr val="000000"/>
                </a:solidFill>
                <a:effectLst/>
              </a:rPr>
              <a:t> </a:t>
            </a:r>
            <a:r>
              <a:rPr lang="es-ES" b="0" i="0" u="none" strike="noStrike" dirty="0" err="1">
                <a:solidFill>
                  <a:srgbClr val="000000"/>
                </a:solidFill>
                <a:effectLst/>
              </a:rPr>
              <a:t>options</a:t>
            </a:r>
            <a:endParaRPr lang="es-ES" b="0" i="0" u="none" strike="noStrike" dirty="0">
              <a:solidFill>
                <a:srgbClr val="000000"/>
              </a:solidFill>
              <a:effectLst/>
            </a:endParaRPr>
          </a:p>
          <a:p>
            <a:pPr algn="l">
              <a:buFont typeface="+mj-lt"/>
              <a:buAutoNum type="arabicPeriod"/>
            </a:pPr>
            <a:r>
              <a:rPr lang="es-ES" b="0" i="0" u="none" strike="noStrike" dirty="0" err="1">
                <a:solidFill>
                  <a:srgbClr val="000000"/>
                </a:solidFill>
                <a:effectLst/>
              </a:rPr>
              <a:t>Weigh</a:t>
            </a:r>
            <a:r>
              <a:rPr lang="es-ES" b="0" i="0" u="none" strike="noStrike" dirty="0">
                <a:solidFill>
                  <a:srgbClr val="000000"/>
                </a:solidFill>
                <a:effectLst/>
              </a:rPr>
              <a:t> pros and </a:t>
            </a:r>
            <a:r>
              <a:rPr lang="es-ES" b="0" i="0" u="none" strike="noStrike" dirty="0" err="1">
                <a:solidFill>
                  <a:srgbClr val="000000"/>
                </a:solidFill>
                <a:effectLst/>
              </a:rPr>
              <a:t>cons</a:t>
            </a:r>
            <a:endParaRPr lang="es-ES" b="0" i="0" u="none" strike="noStrike" dirty="0">
              <a:solidFill>
                <a:srgbClr val="000000"/>
              </a:solidFill>
              <a:effectLst/>
            </a:endParaRPr>
          </a:p>
          <a:p>
            <a:pPr algn="l">
              <a:buFont typeface="+mj-lt"/>
              <a:buAutoNum type="arabicPeriod"/>
            </a:pPr>
            <a:r>
              <a:rPr lang="es-ES" b="0" i="0" u="none" strike="noStrike" dirty="0" err="1">
                <a:solidFill>
                  <a:srgbClr val="000000"/>
                </a:solidFill>
                <a:effectLst/>
              </a:rPr>
              <a:t>Consider</a:t>
            </a:r>
            <a:r>
              <a:rPr lang="es-ES" b="0" i="0" u="none" strike="noStrike" dirty="0">
                <a:solidFill>
                  <a:srgbClr val="000000"/>
                </a:solidFill>
                <a:effectLst/>
              </a:rPr>
              <a:t> </a:t>
            </a:r>
            <a:r>
              <a:rPr lang="es-ES" b="0" i="0" u="none" strike="noStrike" dirty="0" err="1">
                <a:solidFill>
                  <a:srgbClr val="000000"/>
                </a:solidFill>
                <a:effectLst/>
              </a:rPr>
              <a:t>consequences</a:t>
            </a:r>
            <a:endParaRPr lang="es-ES" b="0" i="0" u="none" strike="noStrike" dirty="0">
              <a:solidFill>
                <a:srgbClr val="000000"/>
              </a:solidFill>
              <a:effectLst/>
            </a:endParaRPr>
          </a:p>
          <a:p>
            <a:pPr algn="l">
              <a:buFont typeface="+mj-lt"/>
              <a:buAutoNum type="arabicPeriod"/>
            </a:pPr>
            <a:r>
              <a:rPr lang="es-ES" b="0" i="0" u="none" strike="noStrike" dirty="0" err="1">
                <a:solidFill>
                  <a:srgbClr val="000000"/>
                </a:solidFill>
                <a:effectLst/>
              </a:rPr>
              <a:t>Make</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decision</a:t>
            </a:r>
            <a:endParaRPr lang="es-ES" b="0" i="0" u="none" strike="noStrike" dirty="0">
              <a:solidFill>
                <a:srgbClr val="000000"/>
              </a:solidFill>
              <a:effectLst/>
            </a:endParaRPr>
          </a:p>
          <a:p>
            <a:pPr algn="l">
              <a:buFont typeface="+mj-lt"/>
              <a:buAutoNum type="arabicPeriod"/>
            </a:pPr>
            <a:r>
              <a:rPr lang="es-ES" b="0" i="0" u="none" strike="noStrike" dirty="0" err="1">
                <a:solidFill>
                  <a:srgbClr val="000000"/>
                </a:solidFill>
                <a:effectLst/>
              </a:rPr>
              <a:t>Act</a:t>
            </a:r>
            <a:r>
              <a:rPr lang="es-ES" b="0" i="0" u="none" strike="noStrike" dirty="0">
                <a:solidFill>
                  <a:srgbClr val="000000"/>
                </a:solidFill>
                <a:effectLst/>
              </a:rPr>
              <a:t> and </a:t>
            </a:r>
            <a:r>
              <a:rPr lang="es-ES" b="0" i="0" u="none" strike="noStrike" dirty="0" err="1">
                <a:solidFill>
                  <a:srgbClr val="000000"/>
                </a:solidFill>
                <a:effectLst/>
              </a:rPr>
              <a:t>evaluate</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7AB2B7A9-7446-1D1A-6A6C-167883FF6061}"/>
              </a:ext>
            </a:extLst>
          </p:cNvPr>
          <p:cNvPicPr>
            <a:picLocks noChangeAspect="1"/>
          </p:cNvPicPr>
          <p:nvPr/>
        </p:nvPicPr>
        <p:blipFill>
          <a:blip r:embed="rId3"/>
          <a:stretch>
            <a:fillRect/>
          </a:stretch>
        </p:blipFill>
        <p:spPr>
          <a:xfrm>
            <a:off x="5803900" y="1319144"/>
            <a:ext cx="4699000" cy="4699000"/>
          </a:xfrm>
          <a:prstGeom prst="rect">
            <a:avLst/>
          </a:prstGeom>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1F9C595-39A8-272E-8C25-AEB5435BDED8}"/>
              </a:ext>
            </a:extLst>
          </p:cNvPr>
          <p:cNvSpPr txBox="1">
            <a:spLocks/>
          </p:cNvSpPr>
          <p:nvPr/>
        </p:nvSpPr>
        <p:spPr>
          <a:xfrm>
            <a:off x="3514865" y="274271"/>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2F051D2-863F-2769-090F-2741ECFC2BC3}"/>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8448458C-A4EF-B0EE-739F-B19BA9D01D24}"/>
              </a:ext>
            </a:extLst>
          </p:cNvPr>
          <p:cNvSpPr txBox="1"/>
          <p:nvPr/>
        </p:nvSpPr>
        <p:spPr>
          <a:xfrm>
            <a:off x="1178859" y="1949084"/>
            <a:ext cx="6172200" cy="1477328"/>
          </a:xfrm>
          <a:prstGeom prst="rect">
            <a:avLst/>
          </a:prstGeom>
          <a:noFill/>
        </p:spPr>
        <p:txBody>
          <a:bodyPr wrap="square">
            <a:spAutoFit/>
          </a:bodyPr>
          <a:lstStyle/>
          <a:p>
            <a:pPr algn="l">
              <a:buNone/>
            </a:pPr>
            <a:r>
              <a:rPr lang="es-ES" b="1" i="0" u="none" strike="noStrike" dirty="0">
                <a:solidFill>
                  <a:srgbClr val="000000"/>
                </a:solidFill>
                <a:effectLst/>
              </a:rPr>
              <a:t>INTUITION VS EVIDENCE</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Use data, </a:t>
            </a:r>
            <a:r>
              <a:rPr lang="es-ES" b="0" i="0" u="none" strike="noStrike" dirty="0" err="1">
                <a:solidFill>
                  <a:srgbClr val="000000"/>
                </a:solidFill>
                <a:effectLst/>
              </a:rPr>
              <a:t>but</a:t>
            </a:r>
            <a:r>
              <a:rPr lang="es-ES" b="0" i="0" u="none" strike="noStrike" dirty="0">
                <a:solidFill>
                  <a:srgbClr val="000000"/>
                </a:solidFill>
                <a:effectLst/>
              </a:rPr>
              <a:t> listen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gut</a:t>
            </a:r>
            <a:r>
              <a:rPr lang="es-ES" b="0" i="0" u="none" strike="noStrike" dirty="0">
                <a:solidFill>
                  <a:srgbClr val="000000"/>
                </a:solidFill>
                <a:effectLst/>
              </a:rPr>
              <a:t> </a:t>
            </a:r>
            <a:r>
              <a:rPr lang="es-ES" b="0" i="0" u="none" strike="noStrike" dirty="0" err="1">
                <a:solidFill>
                  <a:srgbClr val="000000"/>
                </a:solidFill>
                <a:effectLst/>
              </a:rPr>
              <a:t>feelings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Intuition</a:t>
            </a:r>
            <a:r>
              <a:rPr lang="es-ES" b="0" i="0" u="none" strike="noStrike" dirty="0">
                <a:solidFill>
                  <a:srgbClr val="000000"/>
                </a:solidFill>
                <a:effectLst/>
              </a:rPr>
              <a:t> </a:t>
            </a:r>
            <a:r>
              <a:rPr lang="es-ES" b="0" i="0" u="none" strike="noStrike" dirty="0" err="1">
                <a:solidFill>
                  <a:srgbClr val="000000"/>
                </a:solidFill>
                <a:effectLst/>
              </a:rPr>
              <a:t>draws</a:t>
            </a:r>
            <a:r>
              <a:rPr lang="es-ES" b="0" i="0" u="none" strike="noStrike" dirty="0">
                <a:solidFill>
                  <a:srgbClr val="000000"/>
                </a:solidFill>
                <a:effectLst/>
              </a:rPr>
              <a:t> </a:t>
            </a:r>
            <a:r>
              <a:rPr lang="es-ES" b="0" i="0" u="none" strike="noStrike" dirty="0" err="1">
                <a:solidFill>
                  <a:srgbClr val="000000"/>
                </a:solidFill>
                <a:effectLst/>
              </a:rPr>
              <a:t>from</a:t>
            </a:r>
            <a:r>
              <a:rPr lang="es-ES" b="0" i="0" u="none" strike="noStrike" dirty="0">
                <a:solidFill>
                  <a:srgbClr val="000000"/>
                </a:solidFill>
                <a:effectLst/>
              </a:rPr>
              <a:t> </a:t>
            </a:r>
            <a:r>
              <a:rPr lang="es-ES" b="0" i="0" u="none" strike="noStrike" dirty="0" err="1">
                <a:solidFill>
                  <a:srgbClr val="000000"/>
                </a:solidFill>
                <a:effectLst/>
              </a:rPr>
              <a:t>lived</a:t>
            </a:r>
            <a:r>
              <a:rPr lang="es-ES" b="0" i="0" u="none" strike="noStrike" dirty="0">
                <a:solidFill>
                  <a:srgbClr val="000000"/>
                </a:solidFill>
                <a:effectLst/>
              </a:rPr>
              <a:t> </a:t>
            </a:r>
            <a:r>
              <a:rPr lang="es-ES" b="0" i="0" u="none" strike="noStrike" dirty="0" err="1">
                <a:solidFill>
                  <a:srgbClr val="000000"/>
                </a:solidFill>
                <a:effectLst/>
              </a:rPr>
              <a:t>experience</a:t>
            </a:r>
            <a:br>
              <a:rPr lang="es-ES" b="0" i="0" u="none" strike="noStrike" dirty="0">
                <a:solidFill>
                  <a:srgbClr val="000000"/>
                </a:solidFill>
                <a:effectLst/>
              </a:rPr>
            </a:br>
            <a:r>
              <a:rPr lang="es-ES" b="0" i="0" u="none" strike="noStrike" dirty="0">
                <a:solidFill>
                  <a:srgbClr val="000000"/>
                </a:solidFill>
                <a:effectLst/>
              </a:rPr>
              <a:t>💡 Combine </a:t>
            </a:r>
            <a:r>
              <a:rPr lang="es-ES" b="0" i="0" u="none" strike="noStrike" dirty="0" err="1">
                <a:solidFill>
                  <a:srgbClr val="000000"/>
                </a:solidFill>
                <a:effectLst/>
              </a:rPr>
              <a:t>both</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navigate</a:t>
            </a:r>
            <a:r>
              <a:rPr lang="es-ES" b="0" i="0" u="none" strike="noStrike" dirty="0">
                <a:solidFill>
                  <a:srgbClr val="000000"/>
                </a:solidFill>
                <a:effectLst/>
              </a:rPr>
              <a:t> </a:t>
            </a:r>
            <a:r>
              <a:rPr lang="es-ES" b="0" i="0" u="none" strike="noStrike" dirty="0" err="1">
                <a:solidFill>
                  <a:srgbClr val="000000"/>
                </a:solidFill>
                <a:effectLst/>
              </a:rPr>
              <a:t>uncertainty</a:t>
            </a:r>
            <a:endParaRPr lang="es-ES" b="0" i="0" u="none" strike="noStrike" dirty="0">
              <a:solidFill>
                <a:srgbClr val="000000"/>
              </a:solidFill>
              <a:effectLst/>
            </a:endParaRPr>
          </a:p>
        </p:txBody>
      </p:sp>
      <p:pic>
        <p:nvPicPr>
          <p:cNvPr id="4" name="Imagen 3">
            <a:extLst>
              <a:ext uri="{FF2B5EF4-FFF2-40B4-BE49-F238E27FC236}">
                <a16:creationId xmlns:a16="http://schemas.microsoft.com/office/drawing/2014/main" id="{ED6B2405-7A90-C3AE-F69B-4C2BE98D4591}"/>
              </a:ext>
            </a:extLst>
          </p:cNvPr>
          <p:cNvPicPr>
            <a:picLocks noChangeAspect="1"/>
          </p:cNvPicPr>
          <p:nvPr/>
        </p:nvPicPr>
        <p:blipFill>
          <a:blip r:embed="rId3"/>
          <a:stretch>
            <a:fillRect/>
          </a:stretch>
        </p:blipFill>
        <p:spPr>
          <a:xfrm>
            <a:off x="6096000" y="1308100"/>
            <a:ext cx="4699000" cy="4699000"/>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35C72DE-570D-AEEE-3C42-B85D579096FC}"/>
              </a:ext>
            </a:extLst>
          </p:cNvPr>
          <p:cNvSpPr txBox="1">
            <a:spLocks/>
          </p:cNvSpPr>
          <p:nvPr/>
        </p:nvSpPr>
        <p:spPr>
          <a:xfrm>
            <a:off x="3456758" y="374650"/>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50C9F766-01C9-1433-EDEB-C1CA56847CC3}"/>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F55A41BB-2212-2B06-D0D9-C9B0CB586ABC}"/>
              </a:ext>
            </a:extLst>
          </p:cNvPr>
          <p:cNvSpPr txBox="1"/>
          <p:nvPr/>
        </p:nvSpPr>
        <p:spPr>
          <a:xfrm>
            <a:off x="1062855" y="1951672"/>
            <a:ext cx="6172200" cy="1754326"/>
          </a:xfrm>
          <a:prstGeom prst="rect">
            <a:avLst/>
          </a:prstGeom>
          <a:noFill/>
        </p:spPr>
        <p:txBody>
          <a:bodyPr wrap="square">
            <a:spAutoFit/>
          </a:bodyPr>
          <a:lstStyle/>
          <a:p>
            <a:pPr algn="l">
              <a:buNone/>
            </a:pPr>
            <a:r>
              <a:rPr lang="es-ES" b="1" i="0" u="none" strike="noStrike" dirty="0">
                <a:solidFill>
                  <a:srgbClr val="000000"/>
                </a:solidFill>
                <a:effectLst/>
              </a:rPr>
              <a:t>DECISION MAKING UNDER PRESSURE</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Slow</a:t>
            </a:r>
            <a:r>
              <a:rPr lang="es-ES" b="0" i="0" u="none" strike="noStrike" dirty="0">
                <a:solidFill>
                  <a:srgbClr val="000000"/>
                </a:solidFill>
                <a:effectLst/>
              </a:rPr>
              <a:t> </a:t>
            </a:r>
            <a:r>
              <a:rPr lang="es-ES" b="0" i="0" u="none" strike="noStrike" dirty="0" err="1">
                <a:solidFill>
                  <a:srgbClr val="000000"/>
                </a:solidFill>
                <a:effectLst/>
              </a:rPr>
              <a:t>down</a:t>
            </a:r>
            <a:r>
              <a:rPr lang="es-ES" b="0" i="0" u="none" strike="noStrike" dirty="0">
                <a:solidFill>
                  <a:srgbClr val="000000"/>
                </a:solidFill>
                <a:effectLst/>
              </a:rPr>
              <a:t> </a:t>
            </a:r>
            <a:r>
              <a:rPr lang="es-ES" b="0" i="0" u="none" strike="noStrike" dirty="0" err="1">
                <a:solidFill>
                  <a:srgbClr val="000000"/>
                </a:solidFill>
                <a:effectLst/>
              </a:rPr>
              <a:t>breathing</a:t>
            </a:r>
            <a:br>
              <a:rPr lang="es-ES" b="0" i="0" u="none" strike="noStrike" dirty="0">
                <a:solidFill>
                  <a:srgbClr val="000000"/>
                </a:solidFill>
                <a:effectLst/>
              </a:rPr>
            </a:br>
            <a:r>
              <a:rPr lang="es-ES" b="0" i="0" u="none" strike="noStrike" dirty="0">
                <a:solidFill>
                  <a:srgbClr val="000000"/>
                </a:solidFill>
                <a:effectLst/>
              </a:rPr>
              <a:t>• Ask: </a:t>
            </a:r>
            <a:r>
              <a:rPr lang="es-ES" b="0" i="0" u="none" strike="noStrike" dirty="0" err="1">
                <a:solidFill>
                  <a:srgbClr val="000000"/>
                </a:solidFill>
                <a:effectLst/>
              </a:rPr>
              <a:t>What’s</a:t>
            </a:r>
            <a:r>
              <a:rPr lang="es-ES" b="0" i="0" u="none" strike="noStrike" dirty="0">
                <a:solidFill>
                  <a:srgbClr val="000000"/>
                </a:solidFill>
                <a:effectLst/>
              </a:rPr>
              <a:t> </a:t>
            </a:r>
            <a:r>
              <a:rPr lang="es-ES" b="0" i="0" u="none" strike="noStrike" dirty="0" err="1">
                <a:solidFill>
                  <a:srgbClr val="000000"/>
                </a:solidFill>
                <a:effectLst/>
              </a:rPr>
              <a:t>urgent</a:t>
            </a:r>
            <a:r>
              <a:rPr lang="es-ES" b="0" i="0" u="none" strike="noStrike" dirty="0">
                <a:solidFill>
                  <a:srgbClr val="000000"/>
                </a:solidFill>
                <a:effectLst/>
              </a:rPr>
              <a:t> vs. </a:t>
            </a:r>
            <a:r>
              <a:rPr lang="es-ES" b="0" i="0" u="none" strike="noStrike" dirty="0" err="1">
                <a:solidFill>
                  <a:srgbClr val="000000"/>
                </a:solidFill>
                <a:effectLst/>
              </a:rPr>
              <a:t>what’s</a:t>
            </a:r>
            <a:r>
              <a:rPr lang="es-ES" b="0" i="0" u="none" strike="noStrike" dirty="0">
                <a:solidFill>
                  <a:srgbClr val="000000"/>
                </a:solidFill>
                <a:effectLst/>
              </a:rPr>
              <a:t> </a:t>
            </a:r>
            <a:r>
              <a:rPr lang="es-ES" b="0" i="0" u="none" strike="noStrike" dirty="0" err="1">
                <a:solidFill>
                  <a:srgbClr val="000000"/>
                </a:solidFill>
                <a:effectLst/>
              </a:rPr>
              <a:t>important</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Get</a:t>
            </a:r>
            <a:r>
              <a:rPr lang="es-ES" b="0" i="0" u="none" strike="noStrike" dirty="0">
                <a:solidFill>
                  <a:srgbClr val="000000"/>
                </a:solidFill>
                <a:effectLst/>
              </a:rPr>
              <a:t> </a:t>
            </a:r>
            <a:r>
              <a:rPr lang="es-ES" b="0" i="0" u="none" strike="noStrike" dirty="0" err="1">
                <a:solidFill>
                  <a:srgbClr val="000000"/>
                </a:solidFill>
                <a:effectLst/>
              </a:rPr>
              <a:t>perspective</a:t>
            </a:r>
            <a:r>
              <a:rPr lang="es-ES" b="0" i="0" u="none" strike="noStrike" dirty="0">
                <a:solidFill>
                  <a:srgbClr val="000000"/>
                </a:solidFill>
                <a:effectLst/>
              </a:rPr>
              <a:t> (</a:t>
            </a:r>
            <a:r>
              <a:rPr lang="es-ES" b="0" i="0" u="none" strike="noStrike" dirty="0" err="1">
                <a:solidFill>
                  <a:srgbClr val="000000"/>
                </a:solidFill>
                <a:effectLst/>
              </a:rPr>
              <a:t>talk</a:t>
            </a:r>
            <a:r>
              <a:rPr lang="es-ES" b="0" i="0" u="none" strike="noStrike" dirty="0">
                <a:solidFill>
                  <a:srgbClr val="000000"/>
                </a:solidFill>
                <a:effectLst/>
              </a:rPr>
              <a:t> </a:t>
            </a:r>
            <a:r>
              <a:rPr lang="es-ES" b="0" i="0" u="none" strike="noStrike" dirty="0" err="1">
                <a:solidFill>
                  <a:srgbClr val="000000"/>
                </a:solidFill>
                <a:effectLst/>
              </a:rPr>
              <a:t>it</a:t>
            </a:r>
            <a:r>
              <a:rPr lang="es-ES" b="0" i="0" u="none" strike="noStrike" dirty="0">
                <a:solidFill>
                  <a:srgbClr val="000000"/>
                </a:solidFill>
                <a:effectLst/>
              </a:rPr>
              <a:t> </a:t>
            </a:r>
            <a:r>
              <a:rPr lang="es-ES" b="0" i="0" u="none" strike="noStrike" dirty="0" err="1">
                <a:solidFill>
                  <a:srgbClr val="000000"/>
                </a:solidFill>
                <a:effectLst/>
              </a:rPr>
              <a:t>through</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Choose</a:t>
            </a:r>
            <a:r>
              <a:rPr lang="es-ES" b="0" i="0" u="none" strike="noStrike" dirty="0">
                <a:solidFill>
                  <a:srgbClr val="000000"/>
                </a:solidFill>
                <a:effectLst/>
              </a:rPr>
              <a:t> “</a:t>
            </a:r>
            <a:r>
              <a:rPr lang="es-ES" b="0" i="0" u="none" strike="noStrike" dirty="0" err="1">
                <a:solidFill>
                  <a:srgbClr val="000000"/>
                </a:solidFill>
                <a:effectLst/>
              </a:rPr>
              <a:t>good</a:t>
            </a:r>
            <a:r>
              <a:rPr lang="es-ES" b="0" i="0" u="none" strike="noStrike" dirty="0">
                <a:solidFill>
                  <a:srgbClr val="000000"/>
                </a:solidFill>
                <a:effectLst/>
              </a:rPr>
              <a:t> </a:t>
            </a:r>
            <a:r>
              <a:rPr lang="es-ES" b="0" i="0" u="none" strike="noStrike" dirty="0" err="1">
                <a:solidFill>
                  <a:srgbClr val="000000"/>
                </a:solidFill>
                <a:effectLst/>
              </a:rPr>
              <a:t>enough</a:t>
            </a:r>
            <a:r>
              <a:rPr lang="es-ES" b="0" i="0" u="none" strike="noStrike" dirty="0">
                <a:solidFill>
                  <a:srgbClr val="000000"/>
                </a:solidFill>
                <a:effectLst/>
              </a:rPr>
              <a:t>” </a:t>
            </a:r>
            <a:r>
              <a:rPr lang="es-ES" b="0" i="0" u="none" strike="noStrike" dirty="0" err="1">
                <a:solidFill>
                  <a:srgbClr val="000000"/>
                </a:solidFill>
                <a:effectLst/>
              </a:rPr>
              <a:t>over</a:t>
            </a:r>
            <a:r>
              <a:rPr lang="es-ES" b="0" i="0" u="none" strike="noStrike" dirty="0">
                <a:solidFill>
                  <a:srgbClr val="000000"/>
                </a:solidFill>
                <a:effectLst/>
              </a:rPr>
              <a:t> </a:t>
            </a:r>
            <a:r>
              <a:rPr lang="es-ES" b="0" i="0" u="none" strike="noStrike" dirty="0" err="1">
                <a:solidFill>
                  <a:srgbClr val="000000"/>
                </a:solidFill>
                <a:effectLst/>
              </a:rPr>
              <a:t>perfect</a:t>
            </a:r>
            <a:r>
              <a:rPr lang="es-ES" b="0" i="0" u="none" strike="noStrike" dirty="0">
                <a:solidFill>
                  <a:srgbClr val="000000"/>
                </a:solidFill>
                <a:effectLst/>
              </a:rPr>
              <a:t> </a:t>
            </a:r>
            <a:r>
              <a:rPr lang="es-ES" b="0" i="0" u="none" strike="noStrike" dirty="0" err="1">
                <a:solidFill>
                  <a:srgbClr val="000000"/>
                </a:solidFill>
                <a:effectLst/>
              </a:rPr>
              <a:t>when</a:t>
            </a:r>
            <a:r>
              <a:rPr lang="es-ES" b="0" i="0" u="none" strike="noStrike" dirty="0">
                <a:solidFill>
                  <a:srgbClr val="000000"/>
                </a:solidFill>
                <a:effectLst/>
              </a:rPr>
              <a:t> </a:t>
            </a:r>
            <a:r>
              <a:rPr lang="es-ES" b="0" i="0" u="none" strike="noStrike" dirty="0" err="1">
                <a:solidFill>
                  <a:srgbClr val="000000"/>
                </a:solidFill>
                <a:effectLst/>
              </a:rPr>
              <a:t>needed</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428E82D7-E6BF-1394-168E-11B78675F17D}"/>
              </a:ext>
            </a:extLst>
          </p:cNvPr>
          <p:cNvPicPr>
            <a:picLocks noChangeAspect="1"/>
          </p:cNvPicPr>
          <p:nvPr/>
        </p:nvPicPr>
        <p:blipFill>
          <a:blip r:embed="rId3"/>
          <a:stretch>
            <a:fillRect/>
          </a:stretch>
        </p:blipFill>
        <p:spPr>
          <a:xfrm>
            <a:off x="6430145" y="1356498"/>
            <a:ext cx="4699000" cy="4699000"/>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901BCA4-6FB2-3A12-EFBA-C09F49D7506D}"/>
              </a:ext>
            </a:extLst>
          </p:cNvPr>
          <p:cNvSpPr txBox="1">
            <a:spLocks/>
          </p:cNvSpPr>
          <p:nvPr/>
        </p:nvSpPr>
        <p:spPr>
          <a:xfrm>
            <a:off x="3558044" y="207713"/>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DDED675F-B7F0-C3A7-AA3F-8C6B66FD39E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9F3BF38E-3923-47D0-BDDD-1FB585927127}"/>
              </a:ext>
            </a:extLst>
          </p:cNvPr>
          <p:cNvSpPr txBox="1"/>
          <p:nvPr/>
        </p:nvSpPr>
        <p:spPr>
          <a:xfrm>
            <a:off x="961568" y="1882526"/>
            <a:ext cx="6172200" cy="2031325"/>
          </a:xfrm>
          <a:prstGeom prst="rect">
            <a:avLst/>
          </a:prstGeom>
          <a:noFill/>
        </p:spPr>
        <p:txBody>
          <a:bodyPr wrap="square">
            <a:spAutoFit/>
          </a:bodyPr>
          <a:lstStyle/>
          <a:p>
            <a:pPr algn="l">
              <a:buNone/>
            </a:pPr>
            <a:r>
              <a:rPr lang="es-ES" b="1" i="0" u="none" strike="noStrike" dirty="0">
                <a:solidFill>
                  <a:srgbClr val="000000"/>
                </a:solidFill>
                <a:effectLst/>
              </a:rPr>
              <a:t>GROUP DECISIONS</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In </a:t>
            </a:r>
            <a:r>
              <a:rPr lang="es-ES" b="0" i="0" u="none" strike="noStrike" dirty="0" err="1">
                <a:solidFill>
                  <a:srgbClr val="000000"/>
                </a:solidFill>
                <a:effectLst/>
              </a:rPr>
              <a:t>teams</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Clarify</a:t>
            </a:r>
            <a:r>
              <a:rPr lang="es-ES" b="0" i="0" u="none" strike="noStrike" dirty="0">
                <a:solidFill>
                  <a:srgbClr val="000000"/>
                </a:solidFill>
                <a:effectLst/>
              </a:rPr>
              <a:t> roles and </a:t>
            </a:r>
            <a:r>
              <a:rPr lang="es-ES" b="0" i="0" u="none" strike="noStrike" dirty="0" err="1">
                <a:solidFill>
                  <a:srgbClr val="000000"/>
                </a:solidFill>
                <a:effectLst/>
              </a:rPr>
              <a:t>decision-making</a:t>
            </a:r>
            <a:r>
              <a:rPr lang="es-ES" b="0" i="0" u="none" strike="noStrike" dirty="0">
                <a:solidFill>
                  <a:srgbClr val="000000"/>
                </a:solidFill>
                <a:effectLst/>
              </a:rPr>
              <a:t> </a:t>
            </a:r>
            <a:r>
              <a:rPr lang="es-ES" b="0" i="0" u="none" strike="noStrike" dirty="0" err="1">
                <a:solidFill>
                  <a:srgbClr val="000000"/>
                </a:solidFill>
                <a:effectLst/>
              </a:rPr>
              <a:t>authority</a:t>
            </a:r>
            <a:br>
              <a:rPr lang="es-ES" b="0" i="0" u="none" strike="noStrike" dirty="0">
                <a:solidFill>
                  <a:srgbClr val="000000"/>
                </a:solidFill>
                <a:effectLst/>
              </a:rPr>
            </a:br>
            <a:r>
              <a:rPr lang="es-ES" b="0" i="0" u="none" strike="noStrike" dirty="0">
                <a:solidFill>
                  <a:srgbClr val="000000"/>
                </a:solidFill>
                <a:effectLst/>
              </a:rPr>
              <a:t>• Use </a:t>
            </a:r>
            <a:r>
              <a:rPr lang="es-ES" b="0" i="0" u="none" strike="noStrike" dirty="0" err="1">
                <a:solidFill>
                  <a:srgbClr val="000000"/>
                </a:solidFill>
                <a:effectLst/>
              </a:rPr>
              <a:t>structured</a:t>
            </a:r>
            <a:r>
              <a:rPr lang="es-ES" b="0" i="0" u="none" strike="noStrike" dirty="0">
                <a:solidFill>
                  <a:srgbClr val="000000"/>
                </a:solidFill>
                <a:effectLst/>
              </a:rPr>
              <a:t> </a:t>
            </a:r>
            <a:r>
              <a:rPr lang="es-ES" b="0" i="0" u="none" strike="noStrike" dirty="0" err="1">
                <a:solidFill>
                  <a:srgbClr val="000000"/>
                </a:solidFill>
                <a:effectLst/>
              </a:rPr>
              <a:t>tools</a:t>
            </a:r>
            <a:r>
              <a:rPr lang="es-ES" b="0" i="0" u="none" strike="noStrike" dirty="0">
                <a:solidFill>
                  <a:srgbClr val="000000"/>
                </a:solidFill>
                <a:effectLst/>
              </a:rPr>
              <a:t> (</a:t>
            </a:r>
            <a:r>
              <a:rPr lang="es-ES" b="0" i="0" u="none" strike="noStrike" dirty="0" err="1">
                <a:solidFill>
                  <a:srgbClr val="000000"/>
                </a:solidFill>
                <a:effectLst/>
              </a:rPr>
              <a:t>e.g</a:t>
            </a:r>
            <a:r>
              <a:rPr lang="es-ES" b="0" i="0" u="none" strike="noStrike" dirty="0">
                <a:solidFill>
                  <a:srgbClr val="000000"/>
                </a:solidFill>
                <a:effectLst/>
              </a:rPr>
              <a:t>., </a:t>
            </a:r>
            <a:r>
              <a:rPr lang="es-ES" b="0" i="0" u="none" strike="noStrike" dirty="0" err="1">
                <a:solidFill>
                  <a:srgbClr val="000000"/>
                </a:solidFill>
                <a:effectLst/>
              </a:rPr>
              <a:t>voting</a:t>
            </a:r>
            <a:r>
              <a:rPr lang="es-ES" b="0" i="0" u="none" strike="noStrike" dirty="0">
                <a:solidFill>
                  <a:srgbClr val="000000"/>
                </a:solidFill>
                <a:effectLst/>
              </a:rPr>
              <a:t>, pros/</a:t>
            </a:r>
            <a:r>
              <a:rPr lang="es-ES" b="0" i="0" u="none" strike="noStrike" dirty="0" err="1">
                <a:solidFill>
                  <a:srgbClr val="000000"/>
                </a:solidFill>
                <a:effectLst/>
              </a:rPr>
              <a:t>cons</a:t>
            </a:r>
            <a:r>
              <a:rPr lang="es-ES" b="0" i="0" u="none" strike="noStrike" dirty="0">
                <a:solidFill>
                  <a:srgbClr val="000000"/>
                </a:solidFill>
                <a:effectLst/>
              </a:rPr>
              <a:t> </a:t>
            </a:r>
            <a:r>
              <a:rPr lang="es-ES" b="0" i="0" u="none" strike="noStrike" dirty="0" err="1">
                <a:solidFill>
                  <a:srgbClr val="000000"/>
                </a:solidFill>
                <a:effectLst/>
              </a:rPr>
              <a:t>matrix</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Respect</a:t>
            </a:r>
            <a:r>
              <a:rPr lang="es-ES" b="0" i="0" u="none" strike="noStrike" dirty="0">
                <a:solidFill>
                  <a:srgbClr val="000000"/>
                </a:solidFill>
                <a:effectLst/>
              </a:rPr>
              <a:t> diverse </a:t>
            </a:r>
            <a:r>
              <a:rPr lang="es-ES" b="0" i="0" u="none" strike="noStrike" dirty="0" err="1">
                <a:solidFill>
                  <a:srgbClr val="000000"/>
                </a:solidFill>
                <a:effectLst/>
              </a:rPr>
              <a:t>viewpoints</a:t>
            </a:r>
            <a:br>
              <a:rPr lang="es-ES" b="0" i="0" u="none" strike="noStrike" dirty="0">
                <a:solidFill>
                  <a:srgbClr val="000000"/>
                </a:solidFill>
                <a:effectLst/>
              </a:rPr>
            </a:br>
            <a:r>
              <a:rPr lang="es-ES" b="0" i="0" u="none" strike="noStrike" dirty="0">
                <a:solidFill>
                  <a:srgbClr val="000000"/>
                </a:solidFill>
                <a:effectLst/>
              </a:rPr>
              <a:t>• Balance </a:t>
            </a:r>
            <a:r>
              <a:rPr lang="es-ES" b="0" i="0" u="none" strike="noStrike" dirty="0" err="1">
                <a:solidFill>
                  <a:srgbClr val="000000"/>
                </a:solidFill>
                <a:effectLst/>
              </a:rPr>
              <a:t>inclusion</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efficiency</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D9F9CE6D-23BD-11A3-1415-EB0E309D8A2D}"/>
              </a:ext>
            </a:extLst>
          </p:cNvPr>
          <p:cNvPicPr>
            <a:picLocks noChangeAspect="1"/>
          </p:cNvPicPr>
          <p:nvPr/>
        </p:nvPicPr>
        <p:blipFill>
          <a:blip r:embed="rId3"/>
          <a:stretch>
            <a:fillRect/>
          </a:stretch>
        </p:blipFill>
        <p:spPr>
          <a:xfrm>
            <a:off x="6531432" y="1559175"/>
            <a:ext cx="4699000" cy="3416300"/>
          </a:xfrm>
          <a:prstGeom prst="rect">
            <a:avLst/>
          </a:prstGeom>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CE07544-C50B-ADBC-9D54-86A8C643EA5F}"/>
              </a:ext>
            </a:extLst>
          </p:cNvPr>
          <p:cNvSpPr txBox="1">
            <a:spLocks/>
          </p:cNvSpPr>
          <p:nvPr/>
        </p:nvSpPr>
        <p:spPr>
          <a:xfrm>
            <a:off x="3401194" y="178545"/>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8D7A61A2-1CD1-288F-CCF9-232644085AEA}"/>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4499F593-6FBA-920B-0672-60A719A76C6C}"/>
              </a:ext>
            </a:extLst>
          </p:cNvPr>
          <p:cNvSpPr txBox="1"/>
          <p:nvPr/>
        </p:nvSpPr>
        <p:spPr>
          <a:xfrm>
            <a:off x="698267" y="1853358"/>
            <a:ext cx="6172200" cy="2031325"/>
          </a:xfrm>
          <a:prstGeom prst="rect">
            <a:avLst/>
          </a:prstGeom>
          <a:noFill/>
        </p:spPr>
        <p:txBody>
          <a:bodyPr wrap="square">
            <a:spAutoFit/>
          </a:bodyPr>
          <a:lstStyle/>
          <a:p>
            <a:pPr algn="l">
              <a:buNone/>
            </a:pPr>
            <a:r>
              <a:rPr lang="es-ES" b="1" i="0" u="none" strike="noStrike" dirty="0">
                <a:solidFill>
                  <a:srgbClr val="000000"/>
                </a:solidFill>
                <a:effectLst/>
              </a:rPr>
              <a:t>DECISIONS AND VALUES</a:t>
            </a:r>
          </a:p>
          <a:p>
            <a:pPr algn="l">
              <a:buNone/>
            </a:pPr>
            <a:endParaRPr lang="es-ES" b="1" i="0" u="none" strike="noStrike" dirty="0">
              <a:solidFill>
                <a:srgbClr val="000000"/>
              </a:solidFill>
              <a:effectLst/>
            </a:endParaRPr>
          </a:p>
          <a:p>
            <a:pPr algn="l"/>
            <a:r>
              <a:rPr lang="es-ES" b="0" i="0" u="none" strike="noStrike" dirty="0" err="1">
                <a:solidFill>
                  <a:srgbClr val="000000"/>
                </a:solidFill>
                <a:effectLst/>
              </a:rPr>
              <a:t>Decisions</a:t>
            </a:r>
            <a:r>
              <a:rPr lang="es-ES" b="0" i="0" u="none" strike="noStrike" dirty="0">
                <a:solidFill>
                  <a:srgbClr val="000000"/>
                </a:solidFill>
                <a:effectLst/>
              </a:rPr>
              <a:t> </a:t>
            </a:r>
            <a:r>
              <a:rPr lang="es-ES" b="0" i="0" u="none" strike="noStrike" dirty="0" err="1">
                <a:solidFill>
                  <a:srgbClr val="000000"/>
                </a:solidFill>
                <a:effectLst/>
              </a:rPr>
              <a:t>reflect</a:t>
            </a:r>
            <a:r>
              <a:rPr lang="es-ES" b="0" i="0" u="none" strike="noStrike" dirty="0">
                <a:solidFill>
                  <a:srgbClr val="000000"/>
                </a:solidFill>
                <a:effectLst/>
              </a:rPr>
              <a:t> </a:t>
            </a:r>
            <a:r>
              <a:rPr lang="es-ES" b="0" i="0" u="none" strike="noStrike" dirty="0" err="1">
                <a:solidFill>
                  <a:srgbClr val="000000"/>
                </a:solidFill>
                <a:effectLst/>
              </a:rPr>
              <a:t>who</a:t>
            </a:r>
            <a:r>
              <a:rPr lang="es-ES" b="0" i="0" u="none" strike="noStrike" dirty="0">
                <a:solidFill>
                  <a:srgbClr val="000000"/>
                </a:solidFill>
                <a:effectLst/>
              </a:rPr>
              <a:t> </a:t>
            </a:r>
            <a:r>
              <a:rPr lang="es-ES" b="0" i="0" u="none" strike="noStrike" dirty="0" err="1">
                <a:solidFill>
                  <a:srgbClr val="000000"/>
                </a:solidFill>
                <a:effectLst/>
              </a:rPr>
              <a:t>you</a:t>
            </a:r>
            <a:r>
              <a:rPr lang="es-ES" b="0" i="0" u="none" strike="noStrike" dirty="0">
                <a:solidFill>
                  <a:srgbClr val="000000"/>
                </a:solidFill>
                <a:effectLst/>
              </a:rPr>
              <a:t> are.</a:t>
            </a:r>
            <a:br>
              <a:rPr lang="es-ES" b="0" i="0" u="none" strike="noStrike" dirty="0">
                <a:solidFill>
                  <a:srgbClr val="000000"/>
                </a:solidFill>
                <a:effectLst/>
              </a:rPr>
            </a:br>
            <a:r>
              <a:rPr lang="es-ES" b="0" i="0" u="none" strike="noStrike" dirty="0" err="1">
                <a:solidFill>
                  <a:srgbClr val="000000"/>
                </a:solidFill>
                <a:effectLst/>
              </a:rPr>
              <a:t>When</a:t>
            </a:r>
            <a:r>
              <a:rPr lang="es-ES" b="0" i="0" u="none" strike="noStrike" dirty="0">
                <a:solidFill>
                  <a:srgbClr val="000000"/>
                </a:solidFill>
                <a:effectLst/>
              </a:rPr>
              <a:t> </a:t>
            </a:r>
            <a:r>
              <a:rPr lang="es-ES" b="0" i="0" u="none" strike="noStrike" dirty="0" err="1">
                <a:solidFill>
                  <a:srgbClr val="000000"/>
                </a:solidFill>
                <a:effectLst/>
              </a:rPr>
              <a:t>unsure</a:t>
            </a:r>
            <a:r>
              <a:rPr lang="es-ES" b="0" i="0" u="none" strike="noStrike" dirty="0">
                <a:solidFill>
                  <a:srgbClr val="000000"/>
                </a:solidFill>
                <a:effectLst/>
              </a:rPr>
              <a:t>, </a:t>
            </a:r>
            <a:r>
              <a:rPr lang="es-ES" b="0" i="0" u="none" strike="noStrike" dirty="0" err="1">
                <a:solidFill>
                  <a:srgbClr val="000000"/>
                </a:solidFill>
                <a:effectLst/>
              </a:rPr>
              <a:t>ask</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Will I be </a:t>
            </a:r>
            <a:r>
              <a:rPr lang="es-ES" b="0" i="0" u="none" strike="noStrike" dirty="0" err="1">
                <a:solidFill>
                  <a:srgbClr val="000000"/>
                </a:solidFill>
                <a:effectLst/>
              </a:rPr>
              <a:t>proud</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this</a:t>
            </a:r>
            <a:r>
              <a:rPr lang="es-ES" b="0" i="0" u="none" strike="noStrike" dirty="0">
                <a:solidFill>
                  <a:srgbClr val="000000"/>
                </a:solidFill>
                <a:effectLst/>
              </a:rPr>
              <a:t> in 5 </a:t>
            </a:r>
            <a:r>
              <a:rPr lang="es-ES" b="0" i="0" u="none" strike="noStrike" dirty="0" err="1">
                <a:solidFill>
                  <a:srgbClr val="000000"/>
                </a:solidFill>
                <a:effectLst/>
              </a:rPr>
              <a:t>years</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Does</a:t>
            </a:r>
            <a:r>
              <a:rPr lang="es-ES" b="0" i="0" u="none" strike="noStrike" dirty="0">
                <a:solidFill>
                  <a:srgbClr val="000000"/>
                </a:solidFill>
                <a:effectLst/>
              </a:rPr>
              <a:t> </a:t>
            </a:r>
            <a:r>
              <a:rPr lang="es-ES" b="0" i="0" u="none" strike="noStrike" dirty="0" err="1">
                <a:solidFill>
                  <a:srgbClr val="000000"/>
                </a:solidFill>
                <a:effectLst/>
              </a:rPr>
              <a:t>this</a:t>
            </a:r>
            <a:r>
              <a:rPr lang="es-ES" b="0" i="0" u="none" strike="noStrike" dirty="0">
                <a:solidFill>
                  <a:srgbClr val="000000"/>
                </a:solidFill>
                <a:effectLst/>
              </a:rPr>
              <a:t> </a:t>
            </a:r>
            <a:r>
              <a:rPr lang="es-ES" b="0" i="0" u="none" strike="noStrike" dirty="0" err="1">
                <a:solidFill>
                  <a:srgbClr val="000000"/>
                </a:solidFill>
                <a:effectLst/>
              </a:rPr>
              <a:t>protect</a:t>
            </a:r>
            <a:r>
              <a:rPr lang="es-ES" b="0" i="0" u="none" strike="noStrike" dirty="0">
                <a:solidFill>
                  <a:srgbClr val="000000"/>
                </a:solidFill>
                <a:effectLst/>
              </a:rPr>
              <a:t> </a:t>
            </a:r>
            <a:r>
              <a:rPr lang="es-ES" b="0" i="0" u="none" strike="noStrike" dirty="0" err="1">
                <a:solidFill>
                  <a:srgbClr val="000000"/>
                </a:solidFill>
                <a:effectLst/>
              </a:rPr>
              <a:t>my</a:t>
            </a:r>
            <a:r>
              <a:rPr lang="es-ES" b="0" i="0" u="none" strike="noStrike" dirty="0">
                <a:solidFill>
                  <a:srgbClr val="000000"/>
                </a:solidFill>
                <a:effectLst/>
              </a:rPr>
              <a:t> </a:t>
            </a:r>
            <a:r>
              <a:rPr lang="es-ES" b="0" i="0" u="none" strike="noStrike" dirty="0" err="1">
                <a:solidFill>
                  <a:srgbClr val="000000"/>
                </a:solidFill>
                <a:effectLst/>
              </a:rPr>
              <a:t>integrity</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peace</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What </a:t>
            </a:r>
            <a:r>
              <a:rPr lang="es-ES" b="0" i="0" u="none" strike="noStrike" dirty="0" err="1">
                <a:solidFill>
                  <a:srgbClr val="000000"/>
                </a:solidFill>
                <a:effectLst/>
              </a:rPr>
              <a:t>would</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best</a:t>
            </a:r>
            <a:r>
              <a:rPr lang="es-ES" b="0" i="0" u="none" strike="noStrike" dirty="0">
                <a:solidFill>
                  <a:srgbClr val="000000"/>
                </a:solidFill>
                <a:effectLst/>
              </a:rPr>
              <a:t> </a:t>
            </a:r>
            <a:r>
              <a:rPr lang="es-ES" b="0" i="0" u="none" strike="noStrike" dirty="0" err="1">
                <a:solidFill>
                  <a:srgbClr val="000000"/>
                </a:solidFill>
                <a:effectLst/>
              </a:rPr>
              <a:t>version</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me </a:t>
            </a:r>
            <a:r>
              <a:rPr lang="es-ES" b="0" i="0" u="none" strike="noStrike" dirty="0" err="1">
                <a:solidFill>
                  <a:srgbClr val="000000"/>
                </a:solidFill>
                <a:effectLst/>
              </a:rPr>
              <a:t>choose</a:t>
            </a:r>
            <a:r>
              <a:rPr lang="es-ES" b="0" i="0" u="none" strike="noStrike" dirty="0">
                <a:solidFill>
                  <a:srgbClr val="000000"/>
                </a:solidFill>
                <a:effectLst/>
              </a:rPr>
              <a:t>?</a:t>
            </a:r>
          </a:p>
        </p:txBody>
      </p:sp>
      <p:pic>
        <p:nvPicPr>
          <p:cNvPr id="3" name="Imagen 2">
            <a:extLst>
              <a:ext uri="{FF2B5EF4-FFF2-40B4-BE49-F238E27FC236}">
                <a16:creationId xmlns:a16="http://schemas.microsoft.com/office/drawing/2014/main" id="{FB8A9666-2693-E0F6-D117-F20829F2D48A}"/>
              </a:ext>
            </a:extLst>
          </p:cNvPr>
          <p:cNvPicPr>
            <a:picLocks noChangeAspect="1"/>
          </p:cNvPicPr>
          <p:nvPr/>
        </p:nvPicPr>
        <p:blipFill>
          <a:blip r:embed="rId3"/>
          <a:stretch>
            <a:fillRect/>
          </a:stretch>
        </p:blipFill>
        <p:spPr>
          <a:xfrm>
            <a:off x="6386487" y="1325630"/>
            <a:ext cx="4699000" cy="4699000"/>
          </a:xfrm>
          <a:prstGeom prst="rect">
            <a:avLst/>
          </a:prstGeom>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EDCA620-FE5F-A6E9-BAED-B451CB479497}"/>
              </a:ext>
            </a:extLst>
          </p:cNvPr>
          <p:cNvSpPr txBox="1">
            <a:spLocks/>
          </p:cNvSpPr>
          <p:nvPr/>
        </p:nvSpPr>
        <p:spPr>
          <a:xfrm>
            <a:off x="3390106" y="361156"/>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0229EBED-D33C-2CD1-2B00-B7F419B55F86}"/>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A7C91E49-9221-FE02-F17D-B1A23FDB1E4E}"/>
              </a:ext>
            </a:extLst>
          </p:cNvPr>
          <p:cNvSpPr txBox="1"/>
          <p:nvPr/>
        </p:nvSpPr>
        <p:spPr>
          <a:xfrm>
            <a:off x="698267" y="1887538"/>
            <a:ext cx="6172200" cy="1754326"/>
          </a:xfrm>
          <a:prstGeom prst="rect">
            <a:avLst/>
          </a:prstGeom>
          <a:noFill/>
        </p:spPr>
        <p:txBody>
          <a:bodyPr wrap="square">
            <a:spAutoFit/>
          </a:bodyPr>
          <a:lstStyle/>
          <a:p>
            <a:pPr algn="l">
              <a:buNone/>
            </a:pPr>
            <a:r>
              <a:rPr lang="es-ES" b="1" i="0" u="none" strike="noStrike" dirty="0">
                <a:solidFill>
                  <a:srgbClr val="000000"/>
                </a:solidFill>
                <a:effectLst/>
              </a:rPr>
              <a:t>LEARNING FROM PAST DECISIONS</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Track</a:t>
            </a:r>
            <a:r>
              <a:rPr lang="es-ES" b="0" i="0" u="none" strike="noStrike" dirty="0">
                <a:solidFill>
                  <a:srgbClr val="000000"/>
                </a:solidFill>
                <a:effectLst/>
              </a:rPr>
              <a:t> </a:t>
            </a:r>
            <a:r>
              <a:rPr lang="es-ES" b="0" i="0" u="none" strike="noStrike" dirty="0" err="1">
                <a:solidFill>
                  <a:srgbClr val="000000"/>
                </a:solidFill>
                <a:effectLst/>
              </a:rPr>
              <a:t>your</a:t>
            </a:r>
            <a:r>
              <a:rPr lang="es-ES" b="0" i="0" u="none" strike="noStrike" dirty="0">
                <a:solidFill>
                  <a:srgbClr val="000000"/>
                </a:solidFill>
                <a:effectLst/>
              </a:rPr>
              <a:t> </a:t>
            </a:r>
            <a:r>
              <a:rPr lang="es-ES" b="0" i="0" u="none" strike="noStrike" dirty="0" err="1">
                <a:solidFill>
                  <a:srgbClr val="000000"/>
                </a:solidFill>
                <a:effectLst/>
              </a:rPr>
              <a:t>decision</a:t>
            </a:r>
            <a:r>
              <a:rPr lang="es-ES" b="0" i="0" u="none" strike="noStrike" dirty="0">
                <a:solidFill>
                  <a:srgbClr val="000000"/>
                </a:solidFill>
                <a:effectLst/>
              </a:rPr>
              <a:t> </a:t>
            </a:r>
            <a:r>
              <a:rPr lang="es-ES" b="0" i="0" u="none" strike="noStrike" dirty="0" err="1">
                <a:solidFill>
                  <a:srgbClr val="000000"/>
                </a:solidFill>
                <a:effectLst/>
              </a:rPr>
              <a:t>patterns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Own</a:t>
            </a:r>
            <a:r>
              <a:rPr lang="es-ES" b="0" i="0" u="none" strike="noStrike" dirty="0">
                <a:solidFill>
                  <a:srgbClr val="000000"/>
                </a:solidFill>
                <a:effectLst/>
              </a:rPr>
              <a:t> </a:t>
            </a:r>
            <a:r>
              <a:rPr lang="es-ES" b="0" i="0" u="none" strike="noStrike" dirty="0" err="1">
                <a:solidFill>
                  <a:srgbClr val="000000"/>
                </a:solidFill>
                <a:effectLst/>
              </a:rPr>
              <a:t>mistakes</a:t>
            </a:r>
            <a:r>
              <a:rPr lang="es-ES" b="0" i="0" u="none" strike="noStrike" dirty="0">
                <a:solidFill>
                  <a:srgbClr val="000000"/>
                </a:solidFill>
                <a:effectLst/>
              </a:rPr>
              <a:t> </a:t>
            </a:r>
            <a:r>
              <a:rPr lang="es-ES" b="0" i="0" u="none" strike="noStrike" dirty="0" err="1">
                <a:solidFill>
                  <a:srgbClr val="000000"/>
                </a:solidFill>
                <a:effectLst/>
              </a:rPr>
              <a:t>without</a:t>
            </a:r>
            <a:r>
              <a:rPr lang="es-ES" b="0" i="0" u="none" strike="noStrike" dirty="0">
                <a:solidFill>
                  <a:srgbClr val="000000"/>
                </a:solidFill>
                <a:effectLst/>
              </a:rPr>
              <a:t> </a:t>
            </a:r>
            <a:r>
              <a:rPr lang="es-ES" b="0" i="0" u="none" strike="noStrike" dirty="0" err="1">
                <a:solidFill>
                  <a:srgbClr val="000000"/>
                </a:solidFill>
                <a:effectLst/>
              </a:rPr>
              <a:t>shame</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Celebrate</a:t>
            </a:r>
            <a:r>
              <a:rPr lang="es-ES" b="0" i="0" u="none" strike="noStrike" dirty="0">
                <a:solidFill>
                  <a:srgbClr val="000000"/>
                </a:solidFill>
                <a:effectLst/>
              </a:rPr>
              <a:t> </a:t>
            </a:r>
            <a:r>
              <a:rPr lang="es-ES" b="0" i="0" u="none" strike="noStrike" dirty="0" err="1">
                <a:solidFill>
                  <a:srgbClr val="000000"/>
                </a:solidFill>
                <a:effectLst/>
              </a:rPr>
              <a:t>courage</a:t>
            </a:r>
            <a:r>
              <a:rPr lang="es-ES" b="0" i="0" u="none" strike="noStrike" dirty="0">
                <a:solidFill>
                  <a:srgbClr val="000000"/>
                </a:solidFill>
                <a:effectLst/>
              </a:rPr>
              <a:t>,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just</a:t>
            </a:r>
            <a:r>
              <a:rPr lang="es-ES" b="0" i="0" u="none" strike="noStrike" dirty="0">
                <a:solidFill>
                  <a:srgbClr val="000000"/>
                </a:solidFill>
                <a:effectLst/>
              </a:rPr>
              <a:t> </a:t>
            </a:r>
            <a:r>
              <a:rPr lang="es-ES" b="0" i="0" u="none" strike="noStrike" dirty="0" err="1">
                <a:solidFill>
                  <a:srgbClr val="000000"/>
                </a:solidFill>
                <a:effectLst/>
              </a:rPr>
              <a:t>results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Growth</a:t>
            </a:r>
            <a:r>
              <a:rPr lang="es-ES" b="0" i="0" u="none" strike="noStrike" dirty="0">
                <a:solidFill>
                  <a:srgbClr val="000000"/>
                </a:solidFill>
                <a:effectLst/>
              </a:rPr>
              <a:t> = </a:t>
            </a:r>
            <a:r>
              <a:rPr lang="es-ES" b="0" i="0" u="none" strike="noStrike" dirty="0" err="1">
                <a:solidFill>
                  <a:srgbClr val="000000"/>
                </a:solidFill>
                <a:effectLst/>
              </a:rPr>
              <a:t>awareness</a:t>
            </a:r>
            <a:r>
              <a:rPr lang="es-ES" b="0" i="0" u="none" strike="noStrike" dirty="0">
                <a:solidFill>
                  <a:srgbClr val="000000"/>
                </a:solidFill>
                <a:effectLst/>
              </a:rPr>
              <a:t> + </a:t>
            </a:r>
            <a:r>
              <a:rPr lang="es-ES" b="0" i="0" u="none" strike="noStrike" dirty="0" err="1">
                <a:solidFill>
                  <a:srgbClr val="000000"/>
                </a:solidFill>
                <a:effectLst/>
              </a:rPr>
              <a:t>responsibility</a:t>
            </a:r>
            <a:endParaRPr lang="es-ES" b="0" i="0" u="none" strike="noStrike" dirty="0">
              <a:solidFill>
                <a:srgbClr val="000000"/>
              </a:solidFill>
              <a:effectLst/>
            </a:endParaRPr>
          </a:p>
        </p:txBody>
      </p:sp>
      <p:pic>
        <p:nvPicPr>
          <p:cNvPr id="4" name="Imagen 3">
            <a:extLst>
              <a:ext uri="{FF2B5EF4-FFF2-40B4-BE49-F238E27FC236}">
                <a16:creationId xmlns:a16="http://schemas.microsoft.com/office/drawing/2014/main" id="{289846A5-8B51-5244-C7FA-216A54C731A8}"/>
              </a:ext>
            </a:extLst>
          </p:cNvPr>
          <p:cNvPicPr>
            <a:picLocks noChangeAspect="1"/>
          </p:cNvPicPr>
          <p:nvPr/>
        </p:nvPicPr>
        <p:blipFill>
          <a:blip r:embed="rId3"/>
          <a:stretch>
            <a:fillRect/>
          </a:stretch>
        </p:blipFill>
        <p:spPr>
          <a:xfrm>
            <a:off x="5727700" y="1292364"/>
            <a:ext cx="4699000" cy="4699000"/>
          </a:xfrm>
          <a:prstGeom prst="rect">
            <a:avLst/>
          </a:prstGeom>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CEB0C-7209-3962-A9B3-9E7BCEEB66AC}"/>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E13D4631-A585-C548-D52B-8D3C8C078068}"/>
              </a:ext>
            </a:extLst>
          </p:cNvPr>
          <p:cNvSpPr txBox="1">
            <a:spLocks/>
          </p:cNvSpPr>
          <p:nvPr/>
        </p:nvSpPr>
        <p:spPr>
          <a:xfrm>
            <a:off x="3390106" y="361156"/>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BD6D3B0-B40B-D3FA-31D0-50013F256E2E}"/>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7959F7C6-A8D6-84A8-554B-B31F32BC2639}"/>
              </a:ext>
            </a:extLst>
          </p:cNvPr>
          <p:cNvSpPr txBox="1"/>
          <p:nvPr/>
        </p:nvSpPr>
        <p:spPr>
          <a:xfrm>
            <a:off x="1752600" y="2035969"/>
            <a:ext cx="9042400" cy="1754326"/>
          </a:xfrm>
          <a:prstGeom prst="rect">
            <a:avLst/>
          </a:prstGeom>
          <a:noFill/>
        </p:spPr>
        <p:txBody>
          <a:bodyPr wrap="square">
            <a:spAutoFit/>
          </a:bodyPr>
          <a:lstStyle/>
          <a:p>
            <a:pPr algn="l">
              <a:buNone/>
            </a:pPr>
            <a:r>
              <a:rPr lang="es-ES" b="1" i="0" u="none" strike="noStrike" dirty="0">
                <a:solidFill>
                  <a:srgbClr val="000000"/>
                </a:solidFill>
                <a:effectLst/>
              </a:rPr>
              <a:t>WRAP-UP</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Making</a:t>
            </a:r>
            <a:r>
              <a:rPr lang="es-ES" b="0" i="0" u="none" strike="noStrike" dirty="0">
                <a:solidFill>
                  <a:srgbClr val="000000"/>
                </a:solidFill>
                <a:effectLst/>
              </a:rPr>
              <a:t> </a:t>
            </a:r>
            <a:r>
              <a:rPr lang="es-ES" b="0" i="0" u="none" strike="noStrike" dirty="0" err="1">
                <a:solidFill>
                  <a:srgbClr val="000000"/>
                </a:solidFill>
                <a:effectLst/>
              </a:rPr>
              <a:t>decisions</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 </a:t>
            </a:r>
            <a:r>
              <a:rPr lang="es-ES" b="0" i="0" u="none" strike="noStrike" dirty="0" err="1">
                <a:solidFill>
                  <a:srgbClr val="000000"/>
                </a:solidFill>
                <a:effectLst/>
              </a:rPr>
              <a:t>skill</a:t>
            </a:r>
            <a:r>
              <a:rPr lang="es-ES" b="0" i="0" u="none" strike="noStrike" dirty="0">
                <a:solidFill>
                  <a:srgbClr val="000000"/>
                </a:solidFill>
                <a:effectLst/>
              </a:rPr>
              <a:t> </a:t>
            </a:r>
            <a:r>
              <a:rPr lang="es-ES" b="0" i="0" u="none" strike="noStrike" dirty="0" err="1">
                <a:solidFill>
                  <a:srgbClr val="000000"/>
                </a:solidFill>
                <a:effectLst/>
              </a:rPr>
              <a:t>that</a:t>
            </a:r>
            <a:r>
              <a:rPr lang="es-ES" b="0" i="0" u="none" strike="noStrike" dirty="0">
                <a:solidFill>
                  <a:srgbClr val="000000"/>
                </a:solidFill>
                <a:effectLst/>
              </a:rPr>
              <a:t> </a:t>
            </a:r>
            <a:r>
              <a:rPr lang="es-ES" b="0" i="0" u="none" strike="noStrike" dirty="0" err="1">
                <a:solidFill>
                  <a:srgbClr val="000000"/>
                </a:solidFill>
                <a:effectLst/>
              </a:rPr>
              <a:t>improves</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practice</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Trust </a:t>
            </a:r>
            <a:r>
              <a:rPr lang="es-ES" b="0" i="0" u="none" strike="noStrike" dirty="0" err="1">
                <a:solidFill>
                  <a:srgbClr val="000000"/>
                </a:solidFill>
                <a:effectLst/>
              </a:rPr>
              <a:t>your</a:t>
            </a:r>
            <a:r>
              <a:rPr lang="es-ES" b="0" i="0" u="none" strike="noStrike" dirty="0">
                <a:solidFill>
                  <a:srgbClr val="000000"/>
                </a:solidFill>
                <a:effectLst/>
              </a:rPr>
              <a:t> </a:t>
            </a:r>
            <a:r>
              <a:rPr lang="es-ES" b="0" i="0" u="none" strike="noStrike" dirty="0" err="1">
                <a:solidFill>
                  <a:srgbClr val="000000"/>
                </a:solidFill>
                <a:effectLst/>
              </a:rPr>
              <a:t>process</a:t>
            </a:r>
            <a:r>
              <a:rPr lang="es-ES" b="0" i="0" u="none" strike="noStrike" dirty="0">
                <a:solidFill>
                  <a:srgbClr val="000000"/>
                </a:solidFill>
                <a:effectLst/>
              </a:rPr>
              <a:t>, </a:t>
            </a:r>
            <a:r>
              <a:rPr lang="es-ES" b="0" i="0" u="none" strike="noStrike" dirty="0" err="1">
                <a:solidFill>
                  <a:srgbClr val="000000"/>
                </a:solidFill>
                <a:effectLst/>
              </a:rPr>
              <a:t>learn</a:t>
            </a:r>
            <a:r>
              <a:rPr lang="es-ES" b="0" i="0" u="none" strike="noStrike" dirty="0">
                <a:solidFill>
                  <a:srgbClr val="000000"/>
                </a:solidFill>
                <a:effectLst/>
              </a:rPr>
              <a:t> </a:t>
            </a:r>
            <a:r>
              <a:rPr lang="es-ES" b="0" i="0" u="none" strike="noStrike" dirty="0" err="1">
                <a:solidFill>
                  <a:srgbClr val="000000"/>
                </a:solidFill>
                <a:effectLst/>
              </a:rPr>
              <a:t>from</a:t>
            </a:r>
            <a:r>
              <a:rPr lang="es-ES" b="0" i="0" u="none" strike="noStrike" dirty="0">
                <a:solidFill>
                  <a:srgbClr val="000000"/>
                </a:solidFill>
                <a:effectLst/>
              </a:rPr>
              <a:t> </a:t>
            </a:r>
            <a:r>
              <a:rPr lang="es-ES" b="0" i="0" u="none" strike="noStrike" dirty="0" err="1">
                <a:solidFill>
                  <a:srgbClr val="000000"/>
                </a:solidFill>
                <a:effectLst/>
              </a:rPr>
              <a:t>your</a:t>
            </a:r>
            <a:r>
              <a:rPr lang="es-ES" b="0" i="0" u="none" strike="noStrike" dirty="0">
                <a:solidFill>
                  <a:srgbClr val="000000"/>
                </a:solidFill>
                <a:effectLst/>
              </a:rPr>
              <a:t> </a:t>
            </a:r>
            <a:r>
              <a:rPr lang="es-ES" b="0" i="0" u="none" strike="noStrike" dirty="0" err="1">
                <a:solidFill>
                  <a:srgbClr val="000000"/>
                </a:solidFill>
                <a:effectLst/>
              </a:rPr>
              <a:t>results</a:t>
            </a:r>
            <a:r>
              <a:rPr lang="es-ES" b="0" i="0" u="none" strike="noStrike" dirty="0">
                <a:solidFill>
                  <a:srgbClr val="000000"/>
                </a:solidFill>
                <a:effectLst/>
              </a:rPr>
              <a:t>, and </a:t>
            </a:r>
            <a:r>
              <a:rPr lang="es-ES" b="0" i="0" u="none" strike="noStrike" dirty="0" err="1">
                <a:solidFill>
                  <a:srgbClr val="000000"/>
                </a:solidFill>
                <a:effectLst/>
              </a:rPr>
              <a:t>choose</a:t>
            </a:r>
            <a:r>
              <a:rPr lang="es-ES" b="0" i="0" u="none" strike="noStrike" dirty="0">
                <a:solidFill>
                  <a:srgbClr val="000000"/>
                </a:solidFill>
                <a:effectLst/>
              </a:rPr>
              <a:t> </a:t>
            </a:r>
            <a:r>
              <a:rPr lang="es-ES" b="0" i="0" u="none" strike="noStrike" dirty="0" err="1">
                <a:solidFill>
                  <a:srgbClr val="000000"/>
                </a:solidFill>
                <a:effectLst/>
              </a:rPr>
              <a:t>from</a:t>
            </a:r>
            <a:r>
              <a:rPr lang="es-ES" b="0" i="0" u="none" strike="noStrike" dirty="0">
                <a:solidFill>
                  <a:srgbClr val="000000"/>
                </a:solidFill>
                <a:effectLst/>
              </a:rPr>
              <a:t> </a:t>
            </a:r>
            <a:r>
              <a:rPr lang="es-ES" b="0" i="0" u="none" strike="noStrike" dirty="0" err="1">
                <a:solidFill>
                  <a:srgbClr val="000000"/>
                </a:solidFill>
                <a:effectLst/>
              </a:rPr>
              <a:t>values</a:t>
            </a:r>
            <a:r>
              <a:rPr lang="es-ES" b="0" i="0" u="none" strike="noStrike" dirty="0">
                <a:solidFill>
                  <a:srgbClr val="000000"/>
                </a:solidFill>
                <a:effectLst/>
              </a:rPr>
              <a:t> —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fear</a:t>
            </a:r>
            <a:endParaRPr lang="es-ES" b="0" i="0" u="none" strike="noStrike" dirty="0">
              <a:solidFill>
                <a:srgbClr val="000000"/>
              </a:solidFill>
              <a:effectLst/>
            </a:endParaRPr>
          </a:p>
          <a:p>
            <a:pPr algn="l">
              <a:buNone/>
            </a:pPr>
            <a:r>
              <a:rPr lang="es-ES" b="0" i="0" u="none" strike="noStrike" dirty="0">
                <a:solidFill>
                  <a:srgbClr val="000000"/>
                </a:solidFill>
                <a:effectLst/>
              </a:rPr>
              <a:t>.</a:t>
            </a:r>
          </a:p>
          <a:p>
            <a:r>
              <a:rPr lang="es-ES" i="1" dirty="0"/>
              <a:t>“In </a:t>
            </a:r>
            <a:r>
              <a:rPr lang="es-ES" i="1" dirty="0" err="1"/>
              <a:t>the</a:t>
            </a:r>
            <a:r>
              <a:rPr lang="es-ES" i="1" dirty="0"/>
              <a:t> </a:t>
            </a:r>
            <a:r>
              <a:rPr lang="es-ES" i="1" dirty="0" err="1"/>
              <a:t>end</a:t>
            </a:r>
            <a:r>
              <a:rPr lang="es-ES" i="1" dirty="0"/>
              <a:t>, </a:t>
            </a:r>
            <a:r>
              <a:rPr lang="es-ES" i="1" dirty="0" err="1"/>
              <a:t>we</a:t>
            </a:r>
            <a:r>
              <a:rPr lang="es-ES" i="1" dirty="0"/>
              <a:t> </a:t>
            </a:r>
            <a:r>
              <a:rPr lang="es-ES" i="1" dirty="0" err="1"/>
              <a:t>only</a:t>
            </a:r>
            <a:r>
              <a:rPr lang="es-ES" i="1" dirty="0"/>
              <a:t> </a:t>
            </a:r>
            <a:r>
              <a:rPr lang="es-ES" i="1" dirty="0" err="1"/>
              <a:t>regret</a:t>
            </a:r>
            <a:r>
              <a:rPr lang="es-ES" i="1" dirty="0"/>
              <a:t> </a:t>
            </a:r>
            <a:r>
              <a:rPr lang="es-ES" i="1" dirty="0" err="1"/>
              <a:t>the</a:t>
            </a:r>
            <a:r>
              <a:rPr lang="es-ES" i="1" dirty="0"/>
              <a:t> chances </a:t>
            </a:r>
            <a:r>
              <a:rPr lang="es-ES" i="1" dirty="0" err="1"/>
              <a:t>we</a:t>
            </a:r>
            <a:r>
              <a:rPr lang="es-ES" i="1" dirty="0"/>
              <a:t> </a:t>
            </a:r>
            <a:r>
              <a:rPr lang="es-ES" i="1" dirty="0" err="1"/>
              <a:t>didn’t</a:t>
            </a:r>
            <a:r>
              <a:rPr lang="es-ES" i="1" dirty="0"/>
              <a:t> </a:t>
            </a:r>
            <a:r>
              <a:rPr lang="es-ES" i="1" dirty="0" err="1"/>
              <a:t>take</a:t>
            </a:r>
            <a:r>
              <a:rPr lang="es-ES" i="1" dirty="0"/>
              <a:t>.”</a:t>
            </a:r>
            <a:r>
              <a:rPr lang="es-ES" dirty="0"/>
              <a:t> — Lewis Carroll</a:t>
            </a:r>
          </a:p>
        </p:txBody>
      </p:sp>
    </p:spTree>
    <p:extLst>
      <p:ext uri="{BB962C8B-B14F-4D97-AF65-F5344CB8AC3E}">
        <p14:creationId xmlns:p14="http://schemas.microsoft.com/office/powerpoint/2010/main" val="2146796554"/>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1A7A8F4-C04E-32F2-282D-A617D2D9039F}"/>
              </a:ext>
            </a:extLst>
          </p:cNvPr>
          <p:cNvSpPr>
            <a:spLocks noGrp="1"/>
          </p:cNvSpPr>
          <p:nvPr>
            <p:ph type="body" idx="1"/>
          </p:nvPr>
        </p:nvSpPr>
        <p:spPr>
          <a:xfrm>
            <a:off x="261938" y="1749425"/>
            <a:ext cx="11385550" cy="808038"/>
          </a:xfrm>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2" pitchFamily="18" charset="2"/>
              <a:buNone/>
              <a:defRPr/>
            </a:pPr>
            <a:r>
              <a:rPr lang="en-GB" sz="2667" dirty="0">
                <a:solidFill>
                  <a:prstClr val="black"/>
                </a:solidFill>
              </a:rPr>
              <a:t>References</a:t>
            </a:r>
          </a:p>
        </p:txBody>
      </p:sp>
      <p:pic>
        <p:nvPicPr>
          <p:cNvPr id="29700" name="Picture 4">
            <a:extLst>
              <a:ext uri="{FF2B5EF4-FFF2-40B4-BE49-F238E27FC236}">
                <a16:creationId xmlns:a16="http://schemas.microsoft.com/office/drawing/2014/main" id="{8E0C71C5-06C4-D7AE-46AE-6B4CBE4974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31263" y="1222375"/>
            <a:ext cx="3360737"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C8D64300-C1E7-673C-E504-3AFE149498A2}"/>
              </a:ext>
            </a:extLst>
          </p:cNvPr>
          <p:cNvSpPr txBox="1">
            <a:spLocks/>
          </p:cNvSpPr>
          <p:nvPr/>
        </p:nvSpPr>
        <p:spPr>
          <a:xfrm>
            <a:off x="3360738" y="175419"/>
            <a:ext cx="7670800"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4" name="Imagen 3" descr="Logotipo&#10;&#10;El contenido generado por IA puede ser incorrecto.">
            <a:extLst>
              <a:ext uri="{FF2B5EF4-FFF2-40B4-BE49-F238E27FC236}">
                <a16:creationId xmlns:a16="http://schemas.microsoft.com/office/drawing/2014/main" id="{2A2612BE-D650-9527-CDD5-0001E76DFB38}"/>
              </a:ext>
            </a:extLst>
          </p:cNvPr>
          <p:cNvPicPr>
            <a:picLocks noChangeAspect="1"/>
          </p:cNvPicPr>
          <p:nvPr/>
        </p:nvPicPr>
        <p:blipFill>
          <a:blip r:embed="rId3"/>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72411D82-89A8-F49D-7301-803152327212}"/>
              </a:ext>
            </a:extLst>
          </p:cNvPr>
          <p:cNvSpPr txBox="1"/>
          <p:nvPr/>
        </p:nvSpPr>
        <p:spPr>
          <a:xfrm>
            <a:off x="1460501" y="3741738"/>
            <a:ext cx="6865352" cy="1477328"/>
          </a:xfrm>
          <a:prstGeom prst="rect">
            <a:avLst/>
          </a:prstGeom>
          <a:noFill/>
        </p:spPr>
        <p:txBody>
          <a:bodyPr wrap="square">
            <a:spAutoFit/>
          </a:bodyPr>
          <a:lstStyle/>
          <a:p>
            <a:pPr marL="285750" indent="-285750">
              <a:buFont typeface="Arial" panose="020B0604020202020204" pitchFamily="34" charset="0"/>
              <a:buChar char="•"/>
            </a:pPr>
            <a:r>
              <a:rPr lang="es-ES" dirty="0"/>
              <a:t>Heath, C. &amp; Heath, D. (2013). </a:t>
            </a:r>
            <a:r>
              <a:rPr lang="es-ES" i="1" dirty="0"/>
              <a:t>Decisive: </a:t>
            </a:r>
            <a:r>
              <a:rPr lang="es-ES" i="1" dirty="0" err="1"/>
              <a:t>How</a:t>
            </a:r>
            <a:r>
              <a:rPr lang="es-ES" i="1" dirty="0"/>
              <a:t> </a:t>
            </a:r>
            <a:r>
              <a:rPr lang="es-ES" i="1" dirty="0" err="1"/>
              <a:t>to</a:t>
            </a:r>
            <a:r>
              <a:rPr lang="es-ES" i="1" dirty="0"/>
              <a:t> </a:t>
            </a:r>
            <a:r>
              <a:rPr lang="es-ES" i="1" dirty="0" err="1"/>
              <a:t>Make</a:t>
            </a:r>
            <a:r>
              <a:rPr lang="es-ES" i="1" dirty="0"/>
              <a:t> </a:t>
            </a:r>
            <a:r>
              <a:rPr lang="es-ES" i="1" dirty="0" err="1"/>
              <a:t>Better</a:t>
            </a:r>
            <a:r>
              <a:rPr lang="es-ES" i="1" dirty="0"/>
              <a:t> </a:t>
            </a:r>
            <a:r>
              <a:rPr lang="es-ES" i="1" dirty="0" err="1"/>
              <a:t>Choices</a:t>
            </a:r>
            <a:r>
              <a:rPr lang="es-ES" i="1" dirty="0"/>
              <a:t>.</a:t>
            </a:r>
            <a:endParaRPr lang="es-ES" dirty="0"/>
          </a:p>
          <a:p>
            <a:pPr marL="285750" indent="-285750">
              <a:buFont typeface="Arial" panose="020B0604020202020204" pitchFamily="34" charset="0"/>
              <a:buChar char="•"/>
            </a:pPr>
            <a:r>
              <a:rPr lang="es-ES" dirty="0"/>
              <a:t>Kahneman, D. (2011). </a:t>
            </a:r>
            <a:r>
              <a:rPr lang="es-ES" i="1" dirty="0" err="1"/>
              <a:t>Thinking</a:t>
            </a:r>
            <a:r>
              <a:rPr lang="es-ES" i="1" dirty="0"/>
              <a:t>, </a:t>
            </a:r>
            <a:r>
              <a:rPr lang="es-ES" i="1" dirty="0" err="1"/>
              <a:t>Fast</a:t>
            </a:r>
            <a:r>
              <a:rPr lang="es-ES" i="1" dirty="0"/>
              <a:t> and </a:t>
            </a:r>
            <a:r>
              <a:rPr lang="es-ES" i="1" dirty="0" err="1"/>
              <a:t>Slow</a:t>
            </a:r>
            <a:r>
              <a:rPr lang="es-ES" i="1" dirty="0"/>
              <a:t>.</a:t>
            </a:r>
            <a:endParaRPr lang="es-ES" dirty="0"/>
          </a:p>
          <a:p>
            <a:pPr marL="285750" indent="-285750">
              <a:buFont typeface="Arial" panose="020B0604020202020204" pitchFamily="34" charset="0"/>
              <a:buChar char="•"/>
            </a:pPr>
            <a:r>
              <a:rPr lang="es-ES" dirty="0"/>
              <a:t>Schwartz, B. (2004). </a:t>
            </a:r>
            <a:r>
              <a:rPr lang="es-ES" i="1" dirty="0" err="1"/>
              <a:t>The</a:t>
            </a:r>
            <a:r>
              <a:rPr lang="es-ES" i="1" dirty="0"/>
              <a:t> </a:t>
            </a:r>
            <a:r>
              <a:rPr lang="es-ES" i="1" dirty="0" err="1"/>
              <a:t>Paradox</a:t>
            </a:r>
            <a:r>
              <a:rPr lang="es-ES" i="1" dirty="0"/>
              <a:t> </a:t>
            </a:r>
            <a:r>
              <a:rPr lang="es-ES" i="1" dirty="0" err="1"/>
              <a:t>of</a:t>
            </a:r>
            <a:r>
              <a:rPr lang="es-ES" i="1" dirty="0"/>
              <a:t> </a:t>
            </a:r>
            <a:r>
              <a:rPr lang="es-ES" i="1" dirty="0" err="1"/>
              <a:t>Choice</a:t>
            </a:r>
            <a:r>
              <a:rPr lang="es-ES" i="1" dirty="0"/>
              <a:t>.</a:t>
            </a:r>
            <a:endParaRPr lang="es-ES" dirty="0"/>
          </a:p>
          <a:p>
            <a:pPr marL="285750" indent="-285750">
              <a:buFont typeface="Arial" panose="020B0604020202020204" pitchFamily="34" charset="0"/>
              <a:buChar char="•"/>
            </a:pPr>
            <a:r>
              <a:rPr lang="es-ES" dirty="0" err="1"/>
              <a:t>MindTools</a:t>
            </a:r>
            <a:r>
              <a:rPr lang="es-ES" dirty="0"/>
              <a:t> – </a:t>
            </a:r>
            <a:r>
              <a:rPr lang="es-ES" dirty="0" err="1"/>
              <a:t>Decision</a:t>
            </a:r>
            <a:r>
              <a:rPr lang="es-ES" dirty="0"/>
              <a:t> </a:t>
            </a:r>
            <a:r>
              <a:rPr lang="es-ES" dirty="0" err="1"/>
              <a:t>Making</a:t>
            </a:r>
            <a:r>
              <a:rPr lang="es-ES" dirty="0"/>
              <a:t> </a:t>
            </a:r>
            <a:r>
              <a:rPr lang="es-ES" dirty="0" err="1"/>
              <a:t>Models</a:t>
            </a:r>
            <a:endParaRPr lang="es-ES" dirty="0"/>
          </a:p>
          <a:p>
            <a:pPr marL="285750" indent="-285750">
              <a:buFont typeface="Arial" panose="020B0604020202020204" pitchFamily="34" charset="0"/>
              <a:buChar char="•"/>
            </a:pPr>
            <a:r>
              <a:rPr lang="es-ES" dirty="0" err="1"/>
              <a:t>Greater</a:t>
            </a:r>
            <a:r>
              <a:rPr lang="es-ES" dirty="0"/>
              <a:t> Good – </a:t>
            </a:r>
            <a:r>
              <a:rPr lang="es-ES" dirty="0" err="1"/>
              <a:t>Decision</a:t>
            </a:r>
            <a:r>
              <a:rPr lang="es-ES" dirty="0"/>
              <a:t> </a:t>
            </a:r>
            <a:r>
              <a:rPr lang="es-ES" dirty="0" err="1"/>
              <a:t>Science</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73EBAA4A-88F8-22CD-516A-95B727E8171A}"/>
              </a:ext>
            </a:extLst>
          </p:cNvPr>
          <p:cNvSpPr txBox="1">
            <a:spLocks/>
          </p:cNvSpPr>
          <p:nvPr/>
        </p:nvSpPr>
        <p:spPr>
          <a:xfrm>
            <a:off x="1954213" y="3227294"/>
            <a:ext cx="8764587" cy="1379631"/>
          </a:xfrm>
          <a:prstGeom prst="rect">
            <a:avLst/>
          </a:prstGeom>
        </p:spPr>
        <p:txBody>
          <a:bodyPr>
            <a:normAutofit fontScale="77500" lnSpcReduction="20000"/>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bg1"/>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pPr algn="ctr" fontAlgn="auto">
              <a:spcAft>
                <a:spcPts val="0"/>
              </a:spcAft>
              <a:defRPr/>
            </a:pPr>
            <a:endParaRPr lang="en-GB" dirty="0"/>
          </a:p>
          <a:p>
            <a:pPr algn="ctr" fontAlgn="auto">
              <a:spcAft>
                <a:spcPts val="0"/>
              </a:spcAft>
              <a:defRPr/>
            </a:pPr>
            <a:r>
              <a:rPr lang="en-GB" sz="4667" b="1" dirty="0"/>
              <a:t>www.____________________</a:t>
            </a:r>
            <a:endParaRPr lang="en-GB" sz="4667" dirty="0"/>
          </a:p>
          <a:p>
            <a:pPr algn="ctr" fontAlgn="auto">
              <a:spcAft>
                <a:spcPts val="0"/>
              </a:spcAft>
              <a:defRPr/>
            </a:pPr>
            <a:r>
              <a:rPr lang="en-GB" sz="4667" b="1" dirty="0" err="1"/>
              <a:t>www.facebook.com</a:t>
            </a:r>
            <a:r>
              <a:rPr lang="en-GB" sz="4667" b="1" dirty="0"/>
              <a:t>/___________________</a:t>
            </a:r>
            <a:r>
              <a:rPr lang="en-GB" sz="4700" b="1" dirty="0"/>
              <a:t> </a:t>
            </a:r>
          </a:p>
          <a:p>
            <a:pPr algn="ctr" fontAlgn="auto">
              <a:spcAft>
                <a:spcPts val="0"/>
              </a:spcAft>
              <a:defRPr/>
            </a:pPr>
            <a:endParaRPr lang="en-GB" dirty="0"/>
          </a:p>
        </p:txBody>
      </p:sp>
      <p:sp>
        <p:nvSpPr>
          <p:cNvPr id="2" name="TextBox 1">
            <a:extLst>
              <a:ext uri="{FF2B5EF4-FFF2-40B4-BE49-F238E27FC236}">
                <a16:creationId xmlns:a16="http://schemas.microsoft.com/office/drawing/2014/main" id="{93B5DA89-F1AB-11C7-FB58-70BDDF45753B}"/>
              </a:ext>
            </a:extLst>
          </p:cNvPr>
          <p:cNvSpPr txBox="1"/>
          <p:nvPr/>
        </p:nvSpPr>
        <p:spPr>
          <a:xfrm>
            <a:off x="174625" y="5124450"/>
            <a:ext cx="7153275" cy="738188"/>
          </a:xfrm>
          <a:prstGeom prst="rect">
            <a:avLst/>
          </a:prstGeom>
          <a:noFill/>
        </p:spPr>
        <p:txBody>
          <a:bodyPr>
            <a:spAutoFit/>
          </a:bodyPr>
          <a:lstStyle/>
          <a:p>
            <a:pPr>
              <a:defRPr/>
            </a:pPr>
            <a:r>
              <a:rPr lang="en-GB" sz="1400" dirty="0">
                <a:solidFill>
                  <a:schemeClr val="bg1"/>
                </a:solidFill>
                <a:latin typeface="+mn-lt"/>
              </a:rPr>
              <a:t>Disclaimer: The Publication has been produced with the support of the Erasmus + Programme of the European Union. The contents of this page are the sole responsibility of partners and can in no way be taken to reflect the views of the NA and the Commission. </a:t>
            </a:r>
          </a:p>
        </p:txBody>
      </p:sp>
      <p:pic>
        <p:nvPicPr>
          <p:cNvPr id="3" name="Imagen 2" descr="Logotipo&#10;&#10;El contenido generado por IA puede ser incorrecto.">
            <a:extLst>
              <a:ext uri="{FF2B5EF4-FFF2-40B4-BE49-F238E27FC236}">
                <a16:creationId xmlns:a16="http://schemas.microsoft.com/office/drawing/2014/main" id="{49025A92-1C39-A4EF-56D8-FD5D4A10B023}"/>
              </a:ext>
            </a:extLst>
          </p:cNvPr>
          <p:cNvPicPr>
            <a:picLocks noChangeAspect="1"/>
          </p:cNvPicPr>
          <p:nvPr/>
        </p:nvPicPr>
        <p:blipFill>
          <a:blip r:embed="rId3"/>
          <a:stretch>
            <a:fillRect/>
          </a:stretch>
        </p:blipFill>
        <p:spPr>
          <a:xfrm>
            <a:off x="4419052" y="75105"/>
            <a:ext cx="3353895" cy="335389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95E8385-45A9-87A5-8F94-94F34E5E59C1}"/>
              </a:ext>
            </a:extLst>
          </p:cNvPr>
          <p:cNvSpPr txBox="1">
            <a:spLocks/>
          </p:cNvSpPr>
          <p:nvPr/>
        </p:nvSpPr>
        <p:spPr>
          <a:xfrm>
            <a:off x="3161809" y="336869"/>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BBA0EAC5-94D9-6D14-675E-282A0537E96D}"/>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79AD5779-0BA9-7C2E-E1B3-60DCD084F5E1}"/>
              </a:ext>
            </a:extLst>
          </p:cNvPr>
          <p:cNvSpPr txBox="1"/>
          <p:nvPr/>
        </p:nvSpPr>
        <p:spPr>
          <a:xfrm>
            <a:off x="1828800" y="2347573"/>
            <a:ext cx="7285121" cy="1200329"/>
          </a:xfrm>
          <a:prstGeom prst="rect">
            <a:avLst/>
          </a:prstGeom>
          <a:noFill/>
        </p:spPr>
        <p:txBody>
          <a:bodyPr wrap="square">
            <a:spAutoFit/>
          </a:bodyPr>
          <a:lstStyle/>
          <a:p>
            <a:r>
              <a:rPr lang="es-ES" b="1" i="0" u="none" strike="noStrike" dirty="0" err="1">
                <a:solidFill>
                  <a:srgbClr val="000000"/>
                </a:solidFill>
                <a:effectLst/>
              </a:rPr>
              <a:t>Aim</a:t>
            </a:r>
            <a:r>
              <a:rPr lang="es-ES" b="1" i="0" u="none" strike="noStrike" dirty="0">
                <a:solidFill>
                  <a:srgbClr val="000000"/>
                </a:solidFill>
                <a:effectLst/>
              </a:rPr>
              <a:t>:</a:t>
            </a:r>
          </a:p>
          <a:p>
            <a:br>
              <a:rPr lang="es-ES" dirty="0"/>
            </a:br>
            <a:r>
              <a:rPr lang="es-ES" b="0" i="0" u="none" strike="noStrike" dirty="0" err="1">
                <a:solidFill>
                  <a:srgbClr val="000000"/>
                </a:solidFill>
                <a:effectLst/>
                <a:latin typeface="-webkit-standard"/>
              </a:rPr>
              <a:t>To</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strengthen</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the</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ability</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to</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make</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thoughtful</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confident</a:t>
            </a:r>
            <a:r>
              <a:rPr lang="es-ES" b="0" i="0" u="none" strike="noStrike" dirty="0">
                <a:solidFill>
                  <a:srgbClr val="000000"/>
                </a:solidFill>
                <a:effectLst/>
                <a:latin typeface="-webkit-standard"/>
              </a:rPr>
              <a:t>, and </a:t>
            </a:r>
            <a:r>
              <a:rPr lang="es-ES" b="0" i="0" u="none" strike="noStrike" dirty="0" err="1">
                <a:solidFill>
                  <a:srgbClr val="000000"/>
                </a:solidFill>
                <a:effectLst/>
                <a:latin typeface="-webkit-standard"/>
              </a:rPr>
              <a:t>value-based</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decisions</a:t>
            </a:r>
            <a:r>
              <a:rPr lang="es-ES" b="0" i="0" u="none" strike="noStrike" dirty="0">
                <a:solidFill>
                  <a:srgbClr val="000000"/>
                </a:solidFill>
                <a:effectLst/>
                <a:latin typeface="-webkit-standard"/>
              </a:rPr>
              <a:t> in </a:t>
            </a:r>
            <a:r>
              <a:rPr lang="es-ES" b="0" i="0" u="none" strike="noStrike" dirty="0" err="1">
                <a:solidFill>
                  <a:srgbClr val="000000"/>
                </a:solidFill>
                <a:effectLst/>
                <a:latin typeface="-webkit-standard"/>
              </a:rPr>
              <a:t>both</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everyday</a:t>
            </a:r>
            <a:r>
              <a:rPr lang="es-ES" b="0" i="0" u="none" strike="noStrike" dirty="0">
                <a:solidFill>
                  <a:srgbClr val="000000"/>
                </a:solidFill>
                <a:effectLst/>
                <a:latin typeface="-webkit-standard"/>
              </a:rPr>
              <a:t> and </a:t>
            </a:r>
            <a:r>
              <a:rPr lang="es-ES" b="0" i="0" u="none" strike="noStrike" dirty="0" err="1">
                <a:solidFill>
                  <a:srgbClr val="000000"/>
                </a:solidFill>
                <a:effectLst/>
                <a:latin typeface="-webkit-standard"/>
              </a:rPr>
              <a:t>high-stakes</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situations</a:t>
            </a:r>
            <a:r>
              <a:rPr lang="es-ES" b="0" i="0" u="none" strike="noStrike" dirty="0">
                <a:solidFill>
                  <a:srgbClr val="000000"/>
                </a:solidFill>
                <a:effectLst/>
                <a:latin typeface="-webkit-standard"/>
              </a:rPr>
              <a:t>.</a:t>
            </a:r>
            <a:endParaRPr lang="es-ES" dirty="0"/>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B36FDD1-DC86-B209-8FF7-5A4F69998553}"/>
              </a:ext>
            </a:extLst>
          </p:cNvPr>
          <p:cNvSpPr txBox="1">
            <a:spLocks/>
          </p:cNvSpPr>
          <p:nvPr/>
        </p:nvSpPr>
        <p:spPr>
          <a:xfrm>
            <a:off x="3489000" y="255313"/>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C3CA02EE-B7B6-7CE7-BF4A-8204B92E31AB}"/>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3" name="CuadroTexto 22">
            <a:extLst>
              <a:ext uri="{FF2B5EF4-FFF2-40B4-BE49-F238E27FC236}">
                <a16:creationId xmlns:a16="http://schemas.microsoft.com/office/drawing/2014/main" id="{910C776E-8029-B69B-A68E-6E269259B52F}"/>
              </a:ext>
            </a:extLst>
          </p:cNvPr>
          <p:cNvSpPr txBox="1"/>
          <p:nvPr/>
        </p:nvSpPr>
        <p:spPr>
          <a:xfrm>
            <a:off x="698267" y="1930126"/>
            <a:ext cx="6172200" cy="1754326"/>
          </a:xfrm>
          <a:prstGeom prst="rect">
            <a:avLst/>
          </a:prstGeom>
          <a:noFill/>
        </p:spPr>
        <p:txBody>
          <a:bodyPr wrap="square">
            <a:spAutoFit/>
          </a:bodyPr>
          <a:lstStyle/>
          <a:p>
            <a:pPr algn="l">
              <a:buNone/>
            </a:pPr>
            <a:r>
              <a:rPr lang="es-ES" b="1" i="0" u="none" strike="noStrike" dirty="0">
                <a:solidFill>
                  <a:srgbClr val="000000"/>
                </a:solidFill>
                <a:effectLst/>
              </a:rPr>
              <a:t>OBJECTIVES</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Understand</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elements</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effective</a:t>
            </a:r>
            <a:r>
              <a:rPr lang="es-ES" b="0" i="0" u="none" strike="noStrike" dirty="0">
                <a:solidFill>
                  <a:srgbClr val="000000"/>
                </a:solidFill>
                <a:effectLst/>
              </a:rPr>
              <a:t> </a:t>
            </a:r>
            <a:r>
              <a:rPr lang="es-ES" b="0" i="0" u="none" strike="noStrike" dirty="0" err="1">
                <a:solidFill>
                  <a:srgbClr val="000000"/>
                </a:solidFill>
                <a:effectLst/>
              </a:rPr>
              <a:t>decision-making</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Recognize</a:t>
            </a:r>
            <a:r>
              <a:rPr lang="es-ES" b="0" i="0" u="none" strike="noStrike" dirty="0">
                <a:solidFill>
                  <a:srgbClr val="000000"/>
                </a:solidFill>
                <a:effectLst/>
              </a:rPr>
              <a:t> </a:t>
            </a:r>
            <a:r>
              <a:rPr lang="es-ES" b="0" i="0" u="none" strike="noStrike" dirty="0" err="1">
                <a:solidFill>
                  <a:srgbClr val="000000"/>
                </a:solidFill>
                <a:effectLst/>
              </a:rPr>
              <a:t>emotional</a:t>
            </a:r>
            <a:r>
              <a:rPr lang="es-ES" b="0" i="0" u="none" strike="noStrike" dirty="0">
                <a:solidFill>
                  <a:srgbClr val="000000"/>
                </a:solidFill>
                <a:effectLst/>
              </a:rPr>
              <a:t> and cognitive </a:t>
            </a:r>
            <a:r>
              <a:rPr lang="es-ES" b="0" i="0" u="none" strike="noStrike" dirty="0" err="1">
                <a:solidFill>
                  <a:srgbClr val="000000"/>
                </a:solidFill>
                <a:effectLst/>
              </a:rPr>
              <a:t>biases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Learn</a:t>
            </a:r>
            <a:r>
              <a:rPr lang="es-ES" b="0" i="0" u="none" strike="noStrike" dirty="0">
                <a:solidFill>
                  <a:srgbClr val="000000"/>
                </a:solidFill>
                <a:effectLst/>
              </a:rPr>
              <a:t> </a:t>
            </a:r>
            <a:r>
              <a:rPr lang="es-ES" b="0" i="0" u="none" strike="noStrike" dirty="0" err="1">
                <a:solidFill>
                  <a:srgbClr val="000000"/>
                </a:solidFill>
                <a:effectLst/>
              </a:rPr>
              <a:t>structured</a:t>
            </a:r>
            <a:r>
              <a:rPr lang="es-ES" b="0" i="0" u="none" strike="noStrike" dirty="0">
                <a:solidFill>
                  <a:srgbClr val="000000"/>
                </a:solidFill>
                <a:effectLst/>
              </a:rPr>
              <a:t> </a:t>
            </a:r>
            <a:r>
              <a:rPr lang="es-ES" b="0" i="0" u="none" strike="noStrike" dirty="0" err="1">
                <a:solidFill>
                  <a:srgbClr val="000000"/>
                </a:solidFill>
                <a:effectLst/>
              </a:rPr>
              <a:t>strategies</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improve</a:t>
            </a:r>
            <a:r>
              <a:rPr lang="es-ES" b="0" i="0" u="none" strike="noStrike" dirty="0">
                <a:solidFill>
                  <a:srgbClr val="000000"/>
                </a:solidFill>
                <a:effectLst/>
              </a:rPr>
              <a:t> </a:t>
            </a:r>
            <a:r>
              <a:rPr lang="es-ES" b="0" i="0" u="none" strike="noStrike" dirty="0" err="1">
                <a:solidFill>
                  <a:srgbClr val="000000"/>
                </a:solidFill>
                <a:effectLst/>
              </a:rPr>
              <a:t>decisions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Connect</a:t>
            </a:r>
            <a:r>
              <a:rPr lang="es-ES" b="0" i="0" u="none" strike="noStrike" dirty="0">
                <a:solidFill>
                  <a:srgbClr val="000000"/>
                </a:solidFill>
                <a:effectLst/>
              </a:rPr>
              <a:t> </a:t>
            </a:r>
            <a:r>
              <a:rPr lang="es-ES" b="0" i="0" u="none" strike="noStrike" dirty="0" err="1">
                <a:solidFill>
                  <a:srgbClr val="000000"/>
                </a:solidFill>
                <a:effectLst/>
              </a:rPr>
              <a:t>decisions</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personal and </a:t>
            </a:r>
            <a:r>
              <a:rPr lang="es-ES" b="0" i="0" u="none" strike="noStrike" dirty="0" err="1">
                <a:solidFill>
                  <a:srgbClr val="000000"/>
                </a:solidFill>
                <a:effectLst/>
              </a:rPr>
              <a:t>ethical</a:t>
            </a:r>
            <a:r>
              <a:rPr lang="es-ES" b="0" i="0" u="none" strike="noStrike" dirty="0">
                <a:solidFill>
                  <a:srgbClr val="000000"/>
                </a:solidFill>
                <a:effectLst/>
              </a:rPr>
              <a:t> </a:t>
            </a:r>
            <a:r>
              <a:rPr lang="es-ES" b="0" i="0" u="none" strike="noStrike" dirty="0" err="1">
                <a:solidFill>
                  <a:srgbClr val="000000"/>
                </a:solidFill>
                <a:effectLst/>
              </a:rPr>
              <a:t>values</a:t>
            </a:r>
            <a:endParaRPr lang="es-ES" b="0" i="0" u="none" strike="noStrike" dirty="0">
              <a:solidFill>
                <a:srgbClr val="000000"/>
              </a:solidFill>
              <a:effectLst/>
            </a:endParaRPr>
          </a:p>
        </p:txBody>
      </p:sp>
      <p:pic>
        <p:nvPicPr>
          <p:cNvPr id="4" name="Imagen 3">
            <a:extLst>
              <a:ext uri="{FF2B5EF4-FFF2-40B4-BE49-F238E27FC236}">
                <a16:creationId xmlns:a16="http://schemas.microsoft.com/office/drawing/2014/main" id="{1DBDA79C-4AEA-03EA-5EE0-F823BB0C8900}"/>
              </a:ext>
            </a:extLst>
          </p:cNvPr>
          <p:cNvPicPr>
            <a:picLocks noChangeAspect="1"/>
          </p:cNvPicPr>
          <p:nvPr/>
        </p:nvPicPr>
        <p:blipFill>
          <a:blip r:embed="rId3"/>
          <a:stretch>
            <a:fillRect/>
          </a:stretch>
        </p:blipFill>
        <p:spPr>
          <a:xfrm>
            <a:off x="6474293" y="1334952"/>
            <a:ext cx="4699000" cy="4699000"/>
          </a:xfrm>
          <a:prstGeom prst="rect">
            <a:avLst/>
          </a:prstGeom>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F6FDB79-5BE7-7544-8637-B5E8F8A1DA25}"/>
              </a:ext>
            </a:extLst>
          </p:cNvPr>
          <p:cNvSpPr txBox="1">
            <a:spLocks/>
          </p:cNvSpPr>
          <p:nvPr/>
        </p:nvSpPr>
        <p:spPr>
          <a:xfrm>
            <a:off x="3342338" y="194443"/>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81F4519E-18BC-C1B5-6720-3DDB655505D1}"/>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2" name="CuadroTexto 21">
            <a:extLst>
              <a:ext uri="{FF2B5EF4-FFF2-40B4-BE49-F238E27FC236}">
                <a16:creationId xmlns:a16="http://schemas.microsoft.com/office/drawing/2014/main" id="{B83228B1-B140-03A3-715D-DDC86493C150}"/>
              </a:ext>
            </a:extLst>
          </p:cNvPr>
          <p:cNvSpPr txBox="1"/>
          <p:nvPr/>
        </p:nvSpPr>
        <p:spPr>
          <a:xfrm>
            <a:off x="1006331" y="1869256"/>
            <a:ext cx="6172200" cy="2031325"/>
          </a:xfrm>
          <a:prstGeom prst="rect">
            <a:avLst/>
          </a:prstGeom>
          <a:noFill/>
        </p:spPr>
        <p:txBody>
          <a:bodyPr wrap="square">
            <a:spAutoFit/>
          </a:bodyPr>
          <a:lstStyle/>
          <a:p>
            <a:pPr algn="l">
              <a:buNone/>
            </a:pPr>
            <a:r>
              <a:rPr lang="es-ES" b="1" i="0" u="none" strike="noStrike" dirty="0">
                <a:solidFill>
                  <a:srgbClr val="000000"/>
                </a:solidFill>
                <a:effectLst/>
              </a:rPr>
              <a:t>WHAT IS DECISION MAKING?</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Decision</a:t>
            </a:r>
            <a:r>
              <a:rPr lang="es-ES" b="0" i="0" u="none" strike="noStrike" dirty="0">
                <a:solidFill>
                  <a:srgbClr val="000000"/>
                </a:solidFill>
                <a:effectLst/>
              </a:rPr>
              <a:t> </a:t>
            </a:r>
            <a:r>
              <a:rPr lang="es-ES" b="0" i="0" u="none" strike="noStrike" dirty="0" err="1">
                <a:solidFill>
                  <a:srgbClr val="000000"/>
                </a:solidFill>
                <a:effectLst/>
              </a:rPr>
              <a:t>making</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process</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choosing</a:t>
            </a:r>
            <a:r>
              <a:rPr lang="es-ES" b="0" i="0" u="none" strike="noStrike" dirty="0">
                <a:solidFill>
                  <a:srgbClr val="000000"/>
                </a:solidFill>
                <a:effectLst/>
              </a:rPr>
              <a:t> </a:t>
            </a:r>
            <a:r>
              <a:rPr lang="es-ES" b="0" i="0" u="none" strike="noStrike" dirty="0" err="1">
                <a:solidFill>
                  <a:srgbClr val="000000"/>
                </a:solidFill>
                <a:effectLst/>
              </a:rPr>
              <a:t>between</a:t>
            </a:r>
            <a:r>
              <a:rPr lang="es-ES" b="0" i="0" u="none" strike="noStrike" dirty="0">
                <a:solidFill>
                  <a:srgbClr val="000000"/>
                </a:solidFill>
                <a:effectLst/>
              </a:rPr>
              <a:t> </a:t>
            </a:r>
            <a:r>
              <a:rPr lang="es-ES" b="0" i="0" u="none" strike="noStrike" dirty="0" err="1">
                <a:solidFill>
                  <a:srgbClr val="000000"/>
                </a:solidFill>
                <a:effectLst/>
              </a:rPr>
              <a:t>two</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more </a:t>
            </a:r>
            <a:r>
              <a:rPr lang="es-ES" b="0" i="0" u="none" strike="noStrike" dirty="0" err="1">
                <a:solidFill>
                  <a:srgbClr val="000000"/>
                </a:solidFill>
                <a:effectLst/>
              </a:rPr>
              <a:t>courses</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action</a:t>
            </a:r>
            <a:r>
              <a:rPr lang="es-ES" b="0" i="0" u="none" strike="noStrike" dirty="0">
                <a:solidFill>
                  <a:srgbClr val="000000"/>
                </a:solidFill>
                <a:effectLst/>
              </a:rPr>
              <a:t> </a:t>
            </a:r>
            <a:r>
              <a:rPr lang="es-ES" b="0" i="0" u="none" strike="noStrike" dirty="0" err="1">
                <a:solidFill>
                  <a:srgbClr val="000000"/>
                </a:solidFill>
                <a:effectLst/>
              </a:rPr>
              <a:t>based</a:t>
            </a:r>
            <a:r>
              <a:rPr lang="es-ES" b="0" i="0" u="none" strike="noStrike" dirty="0">
                <a:solidFill>
                  <a:srgbClr val="000000"/>
                </a:solidFill>
                <a:effectLst/>
              </a:rPr>
              <a:t> </a:t>
            </a:r>
            <a:r>
              <a:rPr lang="es-ES" b="0" i="0" u="none" strike="noStrike" dirty="0" err="1">
                <a:solidFill>
                  <a:srgbClr val="000000"/>
                </a:solidFill>
                <a:effectLst/>
              </a:rPr>
              <a:t>on</a:t>
            </a:r>
            <a:r>
              <a:rPr lang="es-ES" b="0" i="0" u="none" strike="noStrike" dirty="0">
                <a:solidFill>
                  <a:srgbClr val="000000"/>
                </a:solidFill>
                <a:effectLst/>
              </a:rPr>
              <a:t> </a:t>
            </a:r>
            <a:r>
              <a:rPr lang="es-ES" b="0" i="0" u="none" strike="noStrike" dirty="0" err="1">
                <a:solidFill>
                  <a:srgbClr val="000000"/>
                </a:solidFill>
                <a:effectLst/>
              </a:rPr>
              <a:t>logic</a:t>
            </a:r>
            <a:r>
              <a:rPr lang="es-ES" b="0" i="0" u="none" strike="noStrike" dirty="0">
                <a:solidFill>
                  <a:srgbClr val="000000"/>
                </a:solidFill>
                <a:effectLst/>
              </a:rPr>
              <a:t>, </a:t>
            </a:r>
            <a:r>
              <a:rPr lang="es-ES" b="0" i="0" u="none" strike="noStrike" dirty="0" err="1">
                <a:solidFill>
                  <a:srgbClr val="000000"/>
                </a:solidFill>
                <a:effectLst/>
              </a:rPr>
              <a:t>emotion</a:t>
            </a:r>
            <a:r>
              <a:rPr lang="es-ES" b="0" i="0" u="none" strike="noStrike" dirty="0">
                <a:solidFill>
                  <a:srgbClr val="000000"/>
                </a:solidFill>
                <a:effectLst/>
              </a:rPr>
              <a:t>, </a:t>
            </a:r>
            <a:r>
              <a:rPr lang="es-ES" b="0" i="0" u="none" strike="noStrike" dirty="0" err="1">
                <a:solidFill>
                  <a:srgbClr val="000000"/>
                </a:solidFill>
                <a:effectLst/>
              </a:rPr>
              <a:t>context</a:t>
            </a:r>
            <a:r>
              <a:rPr lang="es-ES" b="0" i="0" u="none" strike="noStrike" dirty="0">
                <a:solidFill>
                  <a:srgbClr val="000000"/>
                </a:solidFill>
                <a:effectLst/>
              </a:rPr>
              <a:t>, and </a:t>
            </a:r>
            <a:r>
              <a:rPr lang="es-ES" b="0" i="0" u="none" strike="noStrike" dirty="0" err="1">
                <a:solidFill>
                  <a:srgbClr val="000000"/>
                </a:solidFill>
                <a:effectLst/>
              </a:rPr>
              <a:t>desired</a:t>
            </a:r>
            <a:r>
              <a:rPr lang="es-ES" b="0" i="0" u="none" strike="noStrike" dirty="0">
                <a:solidFill>
                  <a:srgbClr val="000000"/>
                </a:solidFill>
                <a:effectLst/>
              </a:rPr>
              <a:t> </a:t>
            </a:r>
            <a:r>
              <a:rPr lang="es-ES" b="0" i="0" u="none" strike="noStrike" dirty="0" err="1">
                <a:solidFill>
                  <a:srgbClr val="000000"/>
                </a:solidFill>
                <a:effectLst/>
              </a:rPr>
              <a:t>outcome</a:t>
            </a:r>
            <a:r>
              <a:rPr lang="es-ES" b="0" i="0" u="none" strike="noStrike" dirty="0">
                <a:solidFill>
                  <a:srgbClr val="000000"/>
                </a:solidFill>
                <a:effectLst/>
              </a:rPr>
              <a:t>.</a:t>
            </a:r>
          </a:p>
          <a:p>
            <a:pPr algn="l"/>
            <a:r>
              <a:rPr lang="es-ES" b="0" i="0" u="none" strike="noStrike" dirty="0">
                <a:solidFill>
                  <a:srgbClr val="000000"/>
                </a:solidFill>
                <a:effectLst/>
              </a:rPr>
              <a:t>Good </a:t>
            </a:r>
            <a:r>
              <a:rPr lang="es-ES" b="0" i="0" u="none" strike="noStrike" dirty="0" err="1">
                <a:solidFill>
                  <a:srgbClr val="000000"/>
                </a:solidFill>
                <a:effectLst/>
              </a:rPr>
              <a:t>decisions</a:t>
            </a:r>
            <a:r>
              <a:rPr lang="es-ES" b="0" i="0" u="none" strike="noStrike" dirty="0">
                <a:solidFill>
                  <a:srgbClr val="000000"/>
                </a:solidFill>
                <a:effectLst/>
              </a:rPr>
              <a:t> are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always</a:t>
            </a:r>
            <a:r>
              <a:rPr lang="es-ES" b="0" i="0" u="none" strike="noStrike" dirty="0">
                <a:solidFill>
                  <a:srgbClr val="000000"/>
                </a:solidFill>
                <a:effectLst/>
              </a:rPr>
              <a:t> </a:t>
            </a:r>
            <a:r>
              <a:rPr lang="es-ES" b="0" i="0" u="none" strike="noStrike" dirty="0" err="1">
                <a:solidFill>
                  <a:srgbClr val="000000"/>
                </a:solidFill>
                <a:effectLst/>
              </a:rPr>
              <a:t>easy</a:t>
            </a:r>
            <a:r>
              <a:rPr lang="es-ES" b="0" i="0" u="none" strike="noStrike" dirty="0">
                <a:solidFill>
                  <a:srgbClr val="000000"/>
                </a:solidFill>
                <a:effectLst/>
              </a:rPr>
              <a:t> — </a:t>
            </a:r>
            <a:r>
              <a:rPr lang="es-ES" b="0" i="0" u="none" strike="noStrike" dirty="0" err="1">
                <a:solidFill>
                  <a:srgbClr val="000000"/>
                </a:solidFill>
                <a:effectLst/>
              </a:rPr>
              <a:t>but</a:t>
            </a:r>
            <a:r>
              <a:rPr lang="es-ES" b="0" i="0" u="none" strike="noStrike" dirty="0">
                <a:solidFill>
                  <a:srgbClr val="000000"/>
                </a:solidFill>
                <a:effectLst/>
              </a:rPr>
              <a:t> </a:t>
            </a:r>
            <a:r>
              <a:rPr lang="es-ES" b="0" i="0" u="none" strike="noStrike" dirty="0" err="1">
                <a:solidFill>
                  <a:srgbClr val="000000"/>
                </a:solidFill>
                <a:effectLst/>
              </a:rPr>
              <a:t>they</a:t>
            </a:r>
            <a:r>
              <a:rPr lang="es-ES" b="0" i="0" u="none" strike="noStrike" dirty="0">
                <a:solidFill>
                  <a:srgbClr val="000000"/>
                </a:solidFill>
                <a:effectLst/>
              </a:rPr>
              <a:t> are </a:t>
            </a:r>
            <a:r>
              <a:rPr lang="es-ES" b="0" i="0" u="none" strike="noStrike" dirty="0" err="1">
                <a:solidFill>
                  <a:srgbClr val="000000"/>
                </a:solidFill>
                <a:effectLst/>
              </a:rPr>
              <a:t>conscious</a:t>
            </a:r>
            <a:r>
              <a:rPr lang="es-ES" b="0" i="0" u="none" strike="noStrike" dirty="0">
                <a:solidFill>
                  <a:srgbClr val="000000"/>
                </a:solidFill>
                <a:effectLst/>
              </a:rPr>
              <a:t> and </a:t>
            </a:r>
            <a:r>
              <a:rPr lang="es-ES" b="0" i="0" u="none" strike="noStrike" dirty="0" err="1">
                <a:solidFill>
                  <a:srgbClr val="000000"/>
                </a:solidFill>
                <a:effectLst/>
              </a:rPr>
              <a:t>intentional</a:t>
            </a:r>
            <a:r>
              <a:rPr lang="es-ES" b="0" i="0" u="none" strike="noStrike" dirty="0">
                <a:solidFill>
                  <a:srgbClr val="000000"/>
                </a:solidFill>
                <a:effectLst/>
              </a:rPr>
              <a:t>.</a:t>
            </a:r>
          </a:p>
        </p:txBody>
      </p:sp>
      <p:pic>
        <p:nvPicPr>
          <p:cNvPr id="3" name="Imagen 2">
            <a:extLst>
              <a:ext uri="{FF2B5EF4-FFF2-40B4-BE49-F238E27FC236}">
                <a16:creationId xmlns:a16="http://schemas.microsoft.com/office/drawing/2014/main" id="{81BC6C03-CA68-1F8A-0437-C1572A5AD281}"/>
              </a:ext>
            </a:extLst>
          </p:cNvPr>
          <p:cNvPicPr>
            <a:picLocks noChangeAspect="1"/>
          </p:cNvPicPr>
          <p:nvPr/>
        </p:nvPicPr>
        <p:blipFill>
          <a:blip r:embed="rId3"/>
          <a:stretch>
            <a:fillRect/>
          </a:stretch>
        </p:blipFill>
        <p:spPr>
          <a:xfrm>
            <a:off x="7165038" y="1864545"/>
            <a:ext cx="4699000" cy="3124200"/>
          </a:xfrm>
          <a:prstGeom prst="rect">
            <a:avLst/>
          </a:prstGeom>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7DFE6FE-4B7C-2CDA-AA35-9BB489975445}"/>
              </a:ext>
            </a:extLst>
          </p:cNvPr>
          <p:cNvSpPr txBox="1">
            <a:spLocks/>
          </p:cNvSpPr>
          <p:nvPr/>
        </p:nvSpPr>
        <p:spPr>
          <a:xfrm>
            <a:off x="3402012" y="164305"/>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938A41E-A615-F395-37DC-381DBA15606E}"/>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D4783CAB-88EB-8290-7197-A4AD6B10AEA3}"/>
              </a:ext>
            </a:extLst>
          </p:cNvPr>
          <p:cNvSpPr txBox="1"/>
          <p:nvPr/>
        </p:nvSpPr>
        <p:spPr>
          <a:xfrm>
            <a:off x="698267" y="1951672"/>
            <a:ext cx="6172200" cy="1754326"/>
          </a:xfrm>
          <a:prstGeom prst="rect">
            <a:avLst/>
          </a:prstGeom>
          <a:noFill/>
        </p:spPr>
        <p:txBody>
          <a:bodyPr wrap="square">
            <a:spAutoFit/>
          </a:bodyPr>
          <a:lstStyle/>
          <a:p>
            <a:pPr algn="l">
              <a:buNone/>
            </a:pPr>
            <a:r>
              <a:rPr lang="es-ES" b="1" i="0" u="none" strike="noStrike" dirty="0">
                <a:solidFill>
                  <a:srgbClr val="000000"/>
                </a:solidFill>
                <a:effectLst/>
              </a:rPr>
              <a:t>WHY IT MATTERS</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Builds</a:t>
            </a:r>
            <a:r>
              <a:rPr lang="es-ES" b="0" i="0" u="none" strike="noStrike" dirty="0">
                <a:solidFill>
                  <a:srgbClr val="000000"/>
                </a:solidFill>
                <a:effectLst/>
              </a:rPr>
              <a:t> </a:t>
            </a:r>
            <a:r>
              <a:rPr lang="es-ES" b="0" i="0" u="none" strike="noStrike" dirty="0" err="1">
                <a:solidFill>
                  <a:srgbClr val="000000"/>
                </a:solidFill>
                <a:effectLst/>
              </a:rPr>
              <a:t>confidence</a:t>
            </a:r>
            <a:r>
              <a:rPr lang="es-ES" b="0" i="0" u="none" strike="noStrike" dirty="0">
                <a:solidFill>
                  <a:srgbClr val="000000"/>
                </a:solidFill>
                <a:effectLst/>
              </a:rPr>
              <a:t> and personal </a:t>
            </a:r>
            <a:r>
              <a:rPr lang="es-ES" b="0" i="0" u="none" strike="noStrike" dirty="0" err="1">
                <a:solidFill>
                  <a:srgbClr val="000000"/>
                </a:solidFill>
                <a:effectLst/>
              </a:rPr>
              <a:t>agency</a:t>
            </a:r>
            <a:br>
              <a:rPr lang="es-ES" b="0" i="0" u="none" strike="noStrike" dirty="0">
                <a:solidFill>
                  <a:srgbClr val="000000"/>
                </a:solidFill>
                <a:effectLst/>
              </a:rPr>
            </a:br>
            <a:r>
              <a:rPr lang="es-ES" b="0" i="0" u="none" strike="noStrike" dirty="0">
                <a:solidFill>
                  <a:srgbClr val="000000"/>
                </a:solidFill>
                <a:effectLst/>
              </a:rPr>
              <a:t>• Reduces stress and </a:t>
            </a:r>
            <a:r>
              <a:rPr lang="es-ES" b="0" i="0" u="none" strike="noStrike" dirty="0" err="1">
                <a:solidFill>
                  <a:srgbClr val="000000"/>
                </a:solidFill>
                <a:effectLst/>
              </a:rPr>
              <a:t>procrastination</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Enhances</a:t>
            </a:r>
            <a:r>
              <a:rPr lang="es-ES" b="0" i="0" u="none" strike="noStrike" dirty="0">
                <a:solidFill>
                  <a:srgbClr val="000000"/>
                </a:solidFill>
                <a:effectLst/>
              </a:rPr>
              <a:t> </a:t>
            </a:r>
            <a:r>
              <a:rPr lang="es-ES" b="0" i="0" u="none" strike="noStrike" dirty="0" err="1">
                <a:solidFill>
                  <a:srgbClr val="000000"/>
                </a:solidFill>
                <a:effectLst/>
              </a:rPr>
              <a:t>problem-solving</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Aligns</a:t>
            </a:r>
            <a:r>
              <a:rPr lang="es-ES" b="0" i="0" u="none" strike="noStrike" dirty="0">
                <a:solidFill>
                  <a:srgbClr val="000000"/>
                </a:solidFill>
                <a:effectLst/>
              </a:rPr>
              <a:t> </a:t>
            </a:r>
            <a:r>
              <a:rPr lang="es-ES" b="0" i="0" u="none" strike="noStrike" dirty="0" err="1">
                <a:solidFill>
                  <a:srgbClr val="000000"/>
                </a:solidFill>
                <a:effectLst/>
              </a:rPr>
              <a:t>actions</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goals</a:t>
            </a:r>
            <a:r>
              <a:rPr lang="es-ES" b="0" i="0" u="none" strike="noStrike" dirty="0">
                <a:solidFill>
                  <a:srgbClr val="000000"/>
                </a:solidFill>
                <a:effectLst/>
              </a:rPr>
              <a:t> and </a:t>
            </a:r>
            <a:r>
              <a:rPr lang="es-ES" b="0" i="0" u="none" strike="noStrike" dirty="0" err="1">
                <a:solidFill>
                  <a:srgbClr val="000000"/>
                </a:solidFill>
                <a:effectLst/>
              </a:rPr>
              <a:t>values</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F7F00BD5-2CB3-39B2-CA87-AA6F0BBC0C38}"/>
              </a:ext>
            </a:extLst>
          </p:cNvPr>
          <p:cNvPicPr>
            <a:picLocks noChangeAspect="1"/>
          </p:cNvPicPr>
          <p:nvPr/>
        </p:nvPicPr>
        <p:blipFill>
          <a:blip r:embed="rId3"/>
          <a:stretch>
            <a:fillRect/>
          </a:stretch>
        </p:blipFill>
        <p:spPr>
          <a:xfrm>
            <a:off x="6096000" y="1356498"/>
            <a:ext cx="4699000" cy="4699000"/>
          </a:xfrm>
          <a:prstGeom prst="rect">
            <a:avLst/>
          </a:prstGeom>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4B18DB4-14B1-D97F-E758-C976E5C7AB3B}"/>
              </a:ext>
            </a:extLst>
          </p:cNvPr>
          <p:cNvSpPr txBox="1">
            <a:spLocks/>
          </p:cNvSpPr>
          <p:nvPr/>
        </p:nvSpPr>
        <p:spPr>
          <a:xfrm>
            <a:off x="4961445" y="225877"/>
            <a:ext cx="6172199" cy="1674813"/>
          </a:xfrm>
          <a:prstGeom prst="rect">
            <a:avLst/>
          </a:prstGeom>
        </p:spPr>
        <p:txBody>
          <a:bodyP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49AB353C-FC82-E298-C69C-BD278D53CC6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C3E0DA84-3040-A832-2721-93162E638C88}"/>
              </a:ext>
            </a:extLst>
          </p:cNvPr>
          <p:cNvSpPr txBox="1"/>
          <p:nvPr/>
        </p:nvSpPr>
        <p:spPr>
          <a:xfrm>
            <a:off x="1058356" y="1900690"/>
            <a:ext cx="6172200" cy="1754326"/>
          </a:xfrm>
          <a:prstGeom prst="rect">
            <a:avLst/>
          </a:prstGeom>
          <a:noFill/>
        </p:spPr>
        <p:txBody>
          <a:bodyPr wrap="square">
            <a:spAutoFit/>
          </a:bodyPr>
          <a:lstStyle/>
          <a:p>
            <a:pPr algn="l">
              <a:buNone/>
            </a:pPr>
            <a:r>
              <a:rPr lang="es-ES" b="1" i="0" u="none" strike="noStrike" dirty="0">
                <a:solidFill>
                  <a:srgbClr val="000000"/>
                </a:solidFill>
                <a:effectLst/>
              </a:rPr>
              <a:t>TYPES OF DECISIONS</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1" i="0" u="none" strike="noStrike" dirty="0" err="1">
                <a:solidFill>
                  <a:srgbClr val="000000"/>
                </a:solidFill>
                <a:effectLst/>
              </a:rPr>
              <a:t>Routine</a:t>
            </a:r>
            <a:r>
              <a:rPr lang="es-ES" b="0" i="0" u="none" strike="noStrike" dirty="0">
                <a:solidFill>
                  <a:srgbClr val="000000"/>
                </a:solidFill>
                <a:effectLst/>
              </a:rPr>
              <a:t> – </a:t>
            </a:r>
            <a:r>
              <a:rPr lang="es-ES" b="0" i="0" u="none" strike="noStrike" dirty="0" err="1">
                <a:solidFill>
                  <a:srgbClr val="000000"/>
                </a:solidFill>
                <a:effectLst/>
              </a:rPr>
              <a:t>daily</a:t>
            </a:r>
            <a:r>
              <a:rPr lang="es-ES" b="0" i="0" u="none" strike="noStrike" dirty="0">
                <a:solidFill>
                  <a:srgbClr val="000000"/>
                </a:solidFill>
                <a:effectLst/>
              </a:rPr>
              <a:t>, </a:t>
            </a:r>
            <a:r>
              <a:rPr lang="es-ES" b="0" i="0" u="none" strike="noStrike" dirty="0" err="1">
                <a:solidFill>
                  <a:srgbClr val="000000"/>
                </a:solidFill>
                <a:effectLst/>
              </a:rPr>
              <a:t>low-impact</a:t>
            </a:r>
            <a:r>
              <a:rPr lang="es-ES" b="0" i="0" u="none" strike="noStrike" dirty="0">
                <a:solidFill>
                  <a:srgbClr val="000000"/>
                </a:solidFill>
                <a:effectLst/>
              </a:rPr>
              <a:t> (</a:t>
            </a:r>
            <a:r>
              <a:rPr lang="es-ES" b="0" i="0" u="none" strike="noStrike" dirty="0" err="1">
                <a:solidFill>
                  <a:srgbClr val="000000"/>
                </a:solidFill>
                <a:effectLst/>
              </a:rPr>
              <a:t>e.g</a:t>
            </a:r>
            <a:r>
              <a:rPr lang="es-ES" b="0" i="0" u="none" strike="noStrike" dirty="0">
                <a:solidFill>
                  <a:srgbClr val="000000"/>
                </a:solidFill>
                <a:effectLst/>
              </a:rPr>
              <a:t>., what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wear</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1" i="0" u="none" strike="noStrike" dirty="0" err="1">
                <a:solidFill>
                  <a:srgbClr val="000000"/>
                </a:solidFill>
                <a:effectLst/>
              </a:rPr>
              <a:t>Strategic</a:t>
            </a:r>
            <a:r>
              <a:rPr lang="es-ES" b="0" i="0" u="none" strike="noStrike" dirty="0">
                <a:solidFill>
                  <a:srgbClr val="000000"/>
                </a:solidFill>
                <a:effectLst/>
              </a:rPr>
              <a:t> – </a:t>
            </a:r>
            <a:r>
              <a:rPr lang="es-ES" b="0" i="0" u="none" strike="noStrike" dirty="0" err="1">
                <a:solidFill>
                  <a:srgbClr val="000000"/>
                </a:solidFill>
                <a:effectLst/>
              </a:rPr>
              <a:t>planning</a:t>
            </a:r>
            <a:r>
              <a:rPr lang="es-ES" b="0" i="0" u="none" strike="noStrike" dirty="0">
                <a:solidFill>
                  <a:srgbClr val="000000"/>
                </a:solidFill>
                <a:effectLst/>
              </a:rPr>
              <a:t>, </a:t>
            </a:r>
            <a:r>
              <a:rPr lang="es-ES" b="0" i="0" u="none" strike="noStrike" dirty="0" err="1">
                <a:solidFill>
                  <a:srgbClr val="000000"/>
                </a:solidFill>
                <a:effectLst/>
              </a:rPr>
              <a:t>goal-setting</a:t>
            </a:r>
            <a:r>
              <a:rPr lang="es-ES" b="0" i="0" u="none" strike="noStrike" dirty="0">
                <a:solidFill>
                  <a:srgbClr val="000000"/>
                </a:solidFill>
                <a:effectLst/>
              </a:rPr>
              <a:t> (</a:t>
            </a:r>
            <a:r>
              <a:rPr lang="es-ES" b="0" i="0" u="none" strike="noStrike" dirty="0" err="1">
                <a:solidFill>
                  <a:srgbClr val="000000"/>
                </a:solidFill>
                <a:effectLst/>
              </a:rPr>
              <a:t>e.g</a:t>
            </a:r>
            <a:r>
              <a:rPr lang="es-ES" b="0" i="0" u="none" strike="noStrike" dirty="0">
                <a:solidFill>
                  <a:srgbClr val="000000"/>
                </a:solidFill>
                <a:effectLst/>
              </a:rPr>
              <a:t>., </a:t>
            </a:r>
            <a:r>
              <a:rPr lang="es-ES" b="0" i="0" u="none" strike="noStrike" dirty="0" err="1">
                <a:solidFill>
                  <a:srgbClr val="000000"/>
                </a:solidFill>
                <a:effectLst/>
              </a:rPr>
              <a:t>career</a:t>
            </a:r>
            <a:r>
              <a:rPr lang="es-ES" b="0" i="0" u="none" strike="noStrike" dirty="0">
                <a:solidFill>
                  <a:srgbClr val="000000"/>
                </a:solidFill>
                <a:effectLst/>
              </a:rPr>
              <a:t> </a:t>
            </a:r>
            <a:r>
              <a:rPr lang="es-ES" b="0" i="0" u="none" strike="noStrike" dirty="0" err="1">
                <a:solidFill>
                  <a:srgbClr val="000000"/>
                </a:solidFill>
                <a:effectLst/>
              </a:rPr>
              <a:t>path</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1" i="0" u="none" strike="noStrike" dirty="0" err="1">
                <a:solidFill>
                  <a:srgbClr val="000000"/>
                </a:solidFill>
                <a:effectLst/>
              </a:rPr>
              <a:t>Emotional</a:t>
            </a:r>
            <a:r>
              <a:rPr lang="es-ES" b="0" i="0" u="none" strike="noStrike" dirty="0">
                <a:solidFill>
                  <a:srgbClr val="000000"/>
                </a:solidFill>
                <a:effectLst/>
              </a:rPr>
              <a:t> – </a:t>
            </a:r>
            <a:r>
              <a:rPr lang="es-ES" b="0" i="0" u="none" strike="noStrike" dirty="0" err="1">
                <a:solidFill>
                  <a:srgbClr val="000000"/>
                </a:solidFill>
                <a:effectLst/>
              </a:rPr>
              <a:t>relational</a:t>
            </a:r>
            <a:r>
              <a:rPr lang="es-ES" b="0" i="0" u="none" strike="noStrike" dirty="0">
                <a:solidFill>
                  <a:srgbClr val="000000"/>
                </a:solidFill>
                <a:effectLst/>
              </a:rPr>
              <a:t>, </a:t>
            </a:r>
            <a:r>
              <a:rPr lang="es-ES" b="0" i="0" u="none" strike="noStrike" dirty="0" err="1">
                <a:solidFill>
                  <a:srgbClr val="000000"/>
                </a:solidFill>
                <a:effectLst/>
              </a:rPr>
              <a:t>value-driven</a:t>
            </a:r>
            <a:r>
              <a:rPr lang="es-ES" b="0" i="0" u="none" strike="noStrike" dirty="0">
                <a:solidFill>
                  <a:srgbClr val="000000"/>
                </a:solidFill>
                <a:effectLst/>
              </a:rPr>
              <a:t> (</a:t>
            </a:r>
            <a:r>
              <a:rPr lang="es-ES" b="0" i="0" u="none" strike="noStrike" dirty="0" err="1">
                <a:solidFill>
                  <a:srgbClr val="000000"/>
                </a:solidFill>
                <a:effectLst/>
              </a:rPr>
              <a:t>e.g</a:t>
            </a:r>
            <a:r>
              <a:rPr lang="es-ES" b="0" i="0" u="none" strike="noStrike" dirty="0">
                <a:solidFill>
                  <a:srgbClr val="000000"/>
                </a:solidFill>
                <a:effectLst/>
              </a:rPr>
              <a:t>., </a:t>
            </a:r>
            <a:r>
              <a:rPr lang="es-ES" b="0" i="0" u="none" strike="noStrike" dirty="0" err="1">
                <a:solidFill>
                  <a:srgbClr val="000000"/>
                </a:solidFill>
                <a:effectLst/>
              </a:rPr>
              <a:t>boundaries</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1" i="0" u="none" strike="noStrike" dirty="0">
                <a:solidFill>
                  <a:srgbClr val="000000"/>
                </a:solidFill>
                <a:effectLst/>
              </a:rPr>
              <a:t>Crisis</a:t>
            </a:r>
            <a:r>
              <a:rPr lang="es-ES" b="0" i="0" u="none" strike="noStrike" dirty="0">
                <a:solidFill>
                  <a:srgbClr val="000000"/>
                </a:solidFill>
                <a:effectLst/>
              </a:rPr>
              <a:t> – </a:t>
            </a:r>
            <a:r>
              <a:rPr lang="es-ES" b="0" i="0" u="none" strike="noStrike" dirty="0" err="1">
                <a:solidFill>
                  <a:srgbClr val="000000"/>
                </a:solidFill>
                <a:effectLst/>
              </a:rPr>
              <a:t>fast</a:t>
            </a:r>
            <a:r>
              <a:rPr lang="es-ES" b="0" i="0" u="none" strike="noStrike" dirty="0">
                <a:solidFill>
                  <a:srgbClr val="000000"/>
                </a:solidFill>
                <a:effectLst/>
              </a:rPr>
              <a:t>, </a:t>
            </a:r>
            <a:r>
              <a:rPr lang="es-ES" b="0" i="0" u="none" strike="noStrike" dirty="0" err="1">
                <a:solidFill>
                  <a:srgbClr val="000000"/>
                </a:solidFill>
                <a:effectLst/>
              </a:rPr>
              <a:t>under</a:t>
            </a:r>
            <a:r>
              <a:rPr lang="es-ES" b="0" i="0" u="none" strike="noStrike" dirty="0">
                <a:solidFill>
                  <a:srgbClr val="000000"/>
                </a:solidFill>
                <a:effectLst/>
              </a:rPr>
              <a:t> </a:t>
            </a:r>
            <a:r>
              <a:rPr lang="es-ES" b="0" i="0" u="none" strike="noStrike" dirty="0" err="1">
                <a:solidFill>
                  <a:srgbClr val="000000"/>
                </a:solidFill>
                <a:effectLst/>
              </a:rPr>
              <a:t>pressure</a:t>
            </a:r>
            <a:r>
              <a:rPr lang="es-ES" b="0" i="0" u="none" strike="noStrike" dirty="0">
                <a:solidFill>
                  <a:srgbClr val="000000"/>
                </a:solidFill>
                <a:effectLst/>
              </a:rPr>
              <a:t> (</a:t>
            </a:r>
            <a:r>
              <a:rPr lang="es-ES" b="0" i="0" u="none" strike="noStrike" dirty="0" err="1">
                <a:solidFill>
                  <a:srgbClr val="000000"/>
                </a:solidFill>
                <a:effectLst/>
              </a:rPr>
              <a:t>e.g</a:t>
            </a:r>
            <a:r>
              <a:rPr lang="es-ES" b="0" i="0" u="none" strike="noStrike" dirty="0">
                <a:solidFill>
                  <a:srgbClr val="000000"/>
                </a:solidFill>
                <a:effectLst/>
              </a:rPr>
              <a:t>., </a:t>
            </a:r>
            <a:r>
              <a:rPr lang="es-ES" b="0" i="0" u="none" strike="noStrike" dirty="0" err="1">
                <a:solidFill>
                  <a:srgbClr val="000000"/>
                </a:solidFill>
                <a:effectLst/>
              </a:rPr>
              <a:t>emergency</a:t>
            </a:r>
            <a:r>
              <a:rPr lang="es-ES" b="0" i="0" u="none" strike="noStrike" dirty="0">
                <a:solidFill>
                  <a:srgbClr val="000000"/>
                </a:solidFill>
                <a:effectLst/>
              </a:rPr>
              <a:t> response)</a:t>
            </a:r>
          </a:p>
        </p:txBody>
      </p:sp>
      <p:pic>
        <p:nvPicPr>
          <p:cNvPr id="3" name="Imagen 2">
            <a:extLst>
              <a:ext uri="{FF2B5EF4-FFF2-40B4-BE49-F238E27FC236}">
                <a16:creationId xmlns:a16="http://schemas.microsoft.com/office/drawing/2014/main" id="{1D873C62-E75D-8CB4-521E-FA6894B16326}"/>
              </a:ext>
            </a:extLst>
          </p:cNvPr>
          <p:cNvPicPr>
            <a:picLocks noChangeAspect="1"/>
          </p:cNvPicPr>
          <p:nvPr/>
        </p:nvPicPr>
        <p:blipFill>
          <a:blip r:embed="rId3"/>
          <a:stretch>
            <a:fillRect/>
          </a:stretch>
        </p:blipFill>
        <p:spPr>
          <a:xfrm>
            <a:off x="6832600" y="1305516"/>
            <a:ext cx="4699000" cy="4699000"/>
          </a:xfrm>
          <a:prstGeom prst="rect">
            <a:avLst/>
          </a:prstGeom>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DDE4B5A-E04B-4F9F-10BD-74831A5762F3}"/>
              </a:ext>
            </a:extLst>
          </p:cNvPr>
          <p:cNvSpPr txBox="1">
            <a:spLocks/>
          </p:cNvSpPr>
          <p:nvPr/>
        </p:nvSpPr>
        <p:spPr>
          <a:xfrm>
            <a:off x="3772398" y="207962"/>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79BFFA4-088A-E852-B8FF-3DA899DEFDE8}"/>
              </a:ext>
            </a:extLst>
          </p:cNvPr>
          <p:cNvPicPr>
            <a:picLocks noChangeAspect="1"/>
          </p:cNvPicPr>
          <p:nvPr/>
        </p:nvPicPr>
        <p:blipFill>
          <a:blip r:embed="rId3"/>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12B423ED-BD43-78E1-654E-12B08BBA16E0}"/>
              </a:ext>
            </a:extLst>
          </p:cNvPr>
          <p:cNvSpPr txBox="1"/>
          <p:nvPr/>
        </p:nvSpPr>
        <p:spPr>
          <a:xfrm>
            <a:off x="1112921" y="1882775"/>
            <a:ext cx="6172200" cy="2031325"/>
          </a:xfrm>
          <a:prstGeom prst="rect">
            <a:avLst/>
          </a:prstGeom>
          <a:noFill/>
        </p:spPr>
        <p:txBody>
          <a:bodyPr wrap="square">
            <a:spAutoFit/>
          </a:bodyPr>
          <a:lstStyle/>
          <a:p>
            <a:pPr algn="l">
              <a:buNone/>
            </a:pPr>
            <a:r>
              <a:rPr lang="es-ES" b="1" i="0" u="none" strike="noStrike" dirty="0">
                <a:solidFill>
                  <a:srgbClr val="000000"/>
                </a:solidFill>
                <a:effectLst/>
              </a:rPr>
              <a:t>COMMON DECISION TRAPS</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Analysis</a:t>
            </a:r>
            <a:r>
              <a:rPr lang="es-ES" b="0" i="0" u="none" strike="noStrike" dirty="0">
                <a:solidFill>
                  <a:srgbClr val="000000"/>
                </a:solidFill>
                <a:effectLst/>
              </a:rPr>
              <a:t> </a:t>
            </a:r>
            <a:r>
              <a:rPr lang="es-ES" b="0" i="0" u="none" strike="noStrike" dirty="0" err="1">
                <a:solidFill>
                  <a:srgbClr val="000000"/>
                </a:solidFill>
                <a:effectLst/>
              </a:rPr>
              <a:t>paralysis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Fear</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failure</a:t>
            </a:r>
            <a:br>
              <a:rPr lang="es-ES" b="0" i="0" u="none" strike="noStrike" dirty="0">
                <a:solidFill>
                  <a:srgbClr val="000000"/>
                </a:solidFill>
                <a:effectLst/>
              </a:rPr>
            </a:br>
            <a:r>
              <a:rPr lang="es-ES" b="0" i="0" u="none" strike="noStrike" dirty="0">
                <a:solidFill>
                  <a:srgbClr val="000000"/>
                </a:solidFill>
                <a:effectLst/>
              </a:rPr>
              <a:t>• People-</a:t>
            </a:r>
            <a:r>
              <a:rPr lang="es-ES" b="0" i="0" u="none" strike="noStrike" dirty="0" err="1">
                <a:solidFill>
                  <a:srgbClr val="000000"/>
                </a:solidFill>
                <a:effectLst/>
              </a:rPr>
              <a:t>pleasing</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Relying</a:t>
            </a:r>
            <a:r>
              <a:rPr lang="es-ES" b="0" i="0" u="none" strike="noStrike" dirty="0">
                <a:solidFill>
                  <a:srgbClr val="000000"/>
                </a:solidFill>
                <a:effectLst/>
              </a:rPr>
              <a:t> </a:t>
            </a:r>
            <a:r>
              <a:rPr lang="es-ES" b="0" i="0" u="none" strike="noStrike" dirty="0" err="1">
                <a:solidFill>
                  <a:srgbClr val="000000"/>
                </a:solidFill>
                <a:effectLst/>
              </a:rPr>
              <a:t>only</a:t>
            </a:r>
            <a:r>
              <a:rPr lang="es-ES" b="0" i="0" u="none" strike="noStrike" dirty="0">
                <a:solidFill>
                  <a:srgbClr val="000000"/>
                </a:solidFill>
                <a:effectLst/>
              </a:rPr>
              <a:t> </a:t>
            </a:r>
            <a:r>
              <a:rPr lang="es-ES" b="0" i="0" u="none" strike="noStrike" dirty="0" err="1">
                <a:solidFill>
                  <a:srgbClr val="000000"/>
                </a:solidFill>
                <a:effectLst/>
              </a:rPr>
              <a:t>on</a:t>
            </a:r>
            <a:r>
              <a:rPr lang="es-ES" b="0" i="0" u="none" strike="noStrike" dirty="0">
                <a:solidFill>
                  <a:srgbClr val="000000"/>
                </a:solidFill>
                <a:effectLst/>
              </a:rPr>
              <a:t> </a:t>
            </a:r>
            <a:r>
              <a:rPr lang="es-ES" b="0" i="0" u="none" strike="noStrike" dirty="0" err="1">
                <a:solidFill>
                  <a:srgbClr val="000000"/>
                </a:solidFill>
                <a:effectLst/>
              </a:rPr>
              <a:t>instinct</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overthinking</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Postponing</a:t>
            </a:r>
            <a:r>
              <a:rPr lang="es-ES" b="0" i="0" u="none" strike="noStrike" dirty="0">
                <a:solidFill>
                  <a:srgbClr val="000000"/>
                </a:solidFill>
                <a:effectLst/>
              </a:rPr>
              <a:t> </a:t>
            </a:r>
            <a:r>
              <a:rPr lang="es-ES" b="0" i="0" u="none" strike="noStrike" dirty="0" err="1">
                <a:solidFill>
                  <a:srgbClr val="000000"/>
                </a:solidFill>
                <a:effectLst/>
              </a:rPr>
              <a:t>choices</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avoid</a:t>
            </a:r>
            <a:r>
              <a:rPr lang="es-ES" b="0" i="0" u="none" strike="noStrike" dirty="0">
                <a:solidFill>
                  <a:srgbClr val="000000"/>
                </a:solidFill>
                <a:effectLst/>
              </a:rPr>
              <a:t> </a:t>
            </a:r>
            <a:r>
              <a:rPr lang="es-ES" b="0" i="0" u="none" strike="noStrike" dirty="0" err="1">
                <a:solidFill>
                  <a:srgbClr val="000000"/>
                </a:solidFill>
                <a:effectLst/>
              </a:rPr>
              <a:t>discomfort</a:t>
            </a:r>
            <a:endParaRPr lang="es-ES" b="0" i="0" u="none" strike="noStrike" dirty="0">
              <a:solidFill>
                <a:srgbClr val="000000"/>
              </a:solidFill>
              <a:effectLst/>
            </a:endParaRPr>
          </a:p>
        </p:txBody>
      </p:sp>
      <p:pic>
        <p:nvPicPr>
          <p:cNvPr id="5" name="Imagen 4">
            <a:extLst>
              <a:ext uri="{FF2B5EF4-FFF2-40B4-BE49-F238E27FC236}">
                <a16:creationId xmlns:a16="http://schemas.microsoft.com/office/drawing/2014/main" id="{113D5C9D-B3BD-3334-D598-0F43A9EFC9A2}"/>
              </a:ext>
            </a:extLst>
          </p:cNvPr>
          <p:cNvPicPr>
            <a:picLocks noChangeAspect="1"/>
          </p:cNvPicPr>
          <p:nvPr/>
        </p:nvPicPr>
        <p:blipFill>
          <a:blip r:embed="rId4"/>
          <a:stretch>
            <a:fillRect/>
          </a:stretch>
        </p:blipFill>
        <p:spPr>
          <a:xfrm>
            <a:off x="6121400" y="1282700"/>
            <a:ext cx="4699000" cy="4699000"/>
          </a:xfrm>
          <a:prstGeom prst="rect">
            <a:avLst/>
          </a:prstGeom>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553C9DB-9065-5B9D-B2F2-7333D9D909CF}"/>
              </a:ext>
            </a:extLst>
          </p:cNvPr>
          <p:cNvSpPr txBox="1">
            <a:spLocks/>
          </p:cNvSpPr>
          <p:nvPr/>
        </p:nvSpPr>
        <p:spPr>
          <a:xfrm>
            <a:off x="3579813" y="296862"/>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4" name="Imagen 3" descr="Logotipo&#10;&#10;El contenido generado por IA puede ser incorrecto.">
            <a:extLst>
              <a:ext uri="{FF2B5EF4-FFF2-40B4-BE49-F238E27FC236}">
                <a16:creationId xmlns:a16="http://schemas.microsoft.com/office/drawing/2014/main" id="{402C0B7F-9EF9-CAA8-51F5-DE9193756D3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318A8DBE-FAA8-FACC-89AF-4A63ADEA1B78}"/>
              </a:ext>
            </a:extLst>
          </p:cNvPr>
          <p:cNvSpPr txBox="1"/>
          <p:nvPr/>
        </p:nvSpPr>
        <p:spPr>
          <a:xfrm>
            <a:off x="939800" y="1503430"/>
            <a:ext cx="6172200" cy="3139321"/>
          </a:xfrm>
          <a:prstGeom prst="rect">
            <a:avLst/>
          </a:prstGeom>
          <a:noFill/>
        </p:spPr>
        <p:txBody>
          <a:bodyPr wrap="square">
            <a:spAutoFit/>
          </a:bodyPr>
          <a:lstStyle/>
          <a:p>
            <a:pPr algn="l">
              <a:buNone/>
            </a:pPr>
            <a:r>
              <a:rPr lang="es-ES" b="1" i="0" u="none" strike="noStrike" dirty="0">
                <a:solidFill>
                  <a:srgbClr val="000000"/>
                </a:solidFill>
                <a:effectLst/>
              </a:rPr>
              <a:t>DECISION FATIGUE</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Making</a:t>
            </a:r>
            <a:r>
              <a:rPr lang="es-ES" b="0" i="0" u="none" strike="noStrike" dirty="0">
                <a:solidFill>
                  <a:srgbClr val="000000"/>
                </a:solidFill>
                <a:effectLst/>
              </a:rPr>
              <a:t> </a:t>
            </a:r>
            <a:r>
              <a:rPr lang="es-ES" b="0" i="0" u="none" strike="noStrike" dirty="0" err="1">
                <a:solidFill>
                  <a:srgbClr val="000000"/>
                </a:solidFill>
                <a:effectLst/>
              </a:rPr>
              <a:t>too</a:t>
            </a:r>
            <a:r>
              <a:rPr lang="es-ES" b="0" i="0" u="none" strike="noStrike" dirty="0">
                <a:solidFill>
                  <a:srgbClr val="000000"/>
                </a:solidFill>
                <a:effectLst/>
              </a:rPr>
              <a:t> </a:t>
            </a:r>
            <a:r>
              <a:rPr lang="es-ES" b="0" i="0" u="none" strike="noStrike" dirty="0" err="1">
                <a:solidFill>
                  <a:srgbClr val="000000"/>
                </a:solidFill>
                <a:effectLst/>
              </a:rPr>
              <a:t>many</a:t>
            </a:r>
            <a:r>
              <a:rPr lang="es-ES" b="0" i="0" u="none" strike="noStrike" dirty="0">
                <a:solidFill>
                  <a:srgbClr val="000000"/>
                </a:solidFill>
                <a:effectLst/>
              </a:rPr>
              <a:t> </a:t>
            </a:r>
            <a:r>
              <a:rPr lang="es-ES" b="0" i="0" u="none" strike="noStrike" dirty="0" err="1">
                <a:solidFill>
                  <a:srgbClr val="000000"/>
                </a:solidFill>
                <a:effectLst/>
              </a:rPr>
              <a:t>choices</a:t>
            </a:r>
            <a:r>
              <a:rPr lang="es-ES" b="0" i="0" u="none" strike="noStrike" dirty="0">
                <a:solidFill>
                  <a:srgbClr val="000000"/>
                </a:solidFill>
                <a:effectLst/>
              </a:rPr>
              <a:t> in a </a:t>
            </a:r>
            <a:r>
              <a:rPr lang="es-ES" b="0" i="0" u="none" strike="noStrike" dirty="0" err="1">
                <a:solidFill>
                  <a:srgbClr val="000000"/>
                </a:solidFill>
                <a:effectLst/>
              </a:rPr>
              <a:t>day</a:t>
            </a:r>
            <a:r>
              <a:rPr lang="es-ES" b="0" i="0" u="none" strike="noStrike" dirty="0">
                <a:solidFill>
                  <a:srgbClr val="000000"/>
                </a:solidFill>
                <a:effectLst/>
              </a:rPr>
              <a:t> reduces mental </a:t>
            </a:r>
            <a:r>
              <a:rPr lang="es-ES" b="0" i="0" u="none" strike="noStrike" dirty="0" err="1">
                <a:solidFill>
                  <a:srgbClr val="000000"/>
                </a:solidFill>
                <a:effectLst/>
              </a:rPr>
              <a:t>clarity</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err="1">
                <a:solidFill>
                  <a:srgbClr val="000000"/>
                </a:solidFill>
                <a:effectLst/>
              </a:rPr>
              <a:t>Signs</a:t>
            </a:r>
            <a:r>
              <a:rPr lang="es-ES" b="0" i="0" u="none" strike="noStrike" dirty="0">
                <a:solidFill>
                  <a:srgbClr val="000000"/>
                </a:solidFill>
                <a:effectLst/>
              </a:rPr>
              <a:t> </a:t>
            </a:r>
            <a:r>
              <a:rPr lang="es-ES" b="0" i="0" u="none" strike="noStrike" dirty="0" err="1">
                <a:solidFill>
                  <a:srgbClr val="000000"/>
                </a:solidFill>
                <a:effectLst/>
              </a:rPr>
              <a:t>include</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Irritability</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Impulsiveness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Avoidance</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Indecision</a:t>
            </a:r>
            <a:endParaRPr lang="es-ES" b="0" i="0" u="none" strike="noStrike" dirty="0">
              <a:solidFill>
                <a:srgbClr val="000000"/>
              </a:solidFill>
              <a:effectLst/>
            </a:endParaRPr>
          </a:p>
          <a:p>
            <a:pPr algn="l">
              <a:buNone/>
            </a:pPr>
            <a:endParaRPr lang="es-ES" b="0" i="0" u="none" strike="noStrike" dirty="0">
              <a:solidFill>
                <a:srgbClr val="000000"/>
              </a:solidFill>
              <a:effectLst/>
            </a:endParaRPr>
          </a:p>
          <a:p>
            <a:pPr algn="l"/>
            <a:r>
              <a:rPr lang="es-ES" b="0" i="0" u="none" strike="noStrike" dirty="0" err="1">
                <a:solidFill>
                  <a:srgbClr val="000000"/>
                </a:solidFill>
                <a:effectLst/>
              </a:rPr>
              <a:t>Minimize</a:t>
            </a:r>
            <a:r>
              <a:rPr lang="es-ES" b="0" i="0" u="none" strike="noStrike" dirty="0">
                <a:solidFill>
                  <a:srgbClr val="000000"/>
                </a:solidFill>
                <a:effectLst/>
              </a:rPr>
              <a:t> </a:t>
            </a:r>
            <a:r>
              <a:rPr lang="es-ES" b="0" i="0" u="none" strike="noStrike" dirty="0" err="1">
                <a:solidFill>
                  <a:srgbClr val="000000"/>
                </a:solidFill>
                <a:effectLst/>
              </a:rPr>
              <a:t>unimportant</a:t>
            </a:r>
            <a:r>
              <a:rPr lang="es-ES" b="0" i="0" u="none" strike="noStrike" dirty="0">
                <a:solidFill>
                  <a:srgbClr val="000000"/>
                </a:solidFill>
                <a:effectLst/>
              </a:rPr>
              <a:t> </a:t>
            </a:r>
            <a:r>
              <a:rPr lang="es-ES" b="0" i="0" u="none" strike="noStrike" dirty="0" err="1">
                <a:solidFill>
                  <a:srgbClr val="000000"/>
                </a:solidFill>
                <a:effectLst/>
              </a:rPr>
              <a:t>decisions</a:t>
            </a:r>
            <a:r>
              <a:rPr lang="es-ES" b="0" i="0" u="none" strike="noStrike" dirty="0">
                <a:solidFill>
                  <a:srgbClr val="000000"/>
                </a:solidFill>
                <a:effectLst/>
              </a:rPr>
              <a:t> and reserve </a:t>
            </a:r>
            <a:r>
              <a:rPr lang="es-ES" b="0" i="0" u="none" strike="noStrike" dirty="0" err="1">
                <a:solidFill>
                  <a:srgbClr val="000000"/>
                </a:solidFill>
                <a:effectLst/>
              </a:rPr>
              <a:t>energy</a:t>
            </a:r>
            <a:r>
              <a:rPr lang="es-ES" b="0" i="0" u="none" strike="noStrike" dirty="0">
                <a:solidFill>
                  <a:srgbClr val="000000"/>
                </a:solidFill>
                <a:effectLst/>
              </a:rPr>
              <a:t> </a:t>
            </a:r>
            <a:r>
              <a:rPr lang="es-ES" b="0" i="0" u="none" strike="noStrike" dirty="0" err="1">
                <a:solidFill>
                  <a:srgbClr val="000000"/>
                </a:solidFill>
                <a:effectLst/>
              </a:rPr>
              <a:t>for</a:t>
            </a:r>
            <a:r>
              <a:rPr lang="es-ES" b="0" i="0" u="none" strike="noStrike" dirty="0">
                <a:solidFill>
                  <a:srgbClr val="000000"/>
                </a:solidFill>
                <a:effectLst/>
              </a:rPr>
              <a:t> what </a:t>
            </a:r>
            <a:r>
              <a:rPr lang="es-ES" b="0" i="0" u="none" strike="noStrike" dirty="0" err="1">
                <a:solidFill>
                  <a:srgbClr val="000000"/>
                </a:solidFill>
                <a:effectLst/>
              </a:rPr>
              <a:t>matters</a:t>
            </a:r>
            <a:r>
              <a:rPr lang="es-ES" b="0" i="0" u="none" strike="noStrike" dirty="0">
                <a:solidFill>
                  <a:srgbClr val="000000"/>
                </a:solidFill>
                <a:effectLst/>
              </a:rPr>
              <a:t>.</a:t>
            </a:r>
          </a:p>
        </p:txBody>
      </p:sp>
      <p:pic>
        <p:nvPicPr>
          <p:cNvPr id="2" name="Imagen 1">
            <a:extLst>
              <a:ext uri="{FF2B5EF4-FFF2-40B4-BE49-F238E27FC236}">
                <a16:creationId xmlns:a16="http://schemas.microsoft.com/office/drawing/2014/main" id="{355B8708-0063-45CD-6721-B4E722BBE2E5}"/>
              </a:ext>
            </a:extLst>
          </p:cNvPr>
          <p:cNvPicPr>
            <a:picLocks noChangeAspect="1"/>
          </p:cNvPicPr>
          <p:nvPr/>
        </p:nvPicPr>
        <p:blipFill>
          <a:blip r:embed="rId3"/>
          <a:stretch>
            <a:fillRect/>
          </a:stretch>
        </p:blipFill>
        <p:spPr>
          <a:xfrm>
            <a:off x="7112000" y="1503430"/>
            <a:ext cx="4580732" cy="4580732"/>
          </a:xfrm>
          <a:prstGeom prst="rect">
            <a:avLst/>
          </a:prstGeom>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7174C6E-9A9F-4B4C-F3EB-E67835895EDE}"/>
              </a:ext>
            </a:extLst>
          </p:cNvPr>
          <p:cNvSpPr txBox="1">
            <a:spLocks/>
          </p:cNvSpPr>
          <p:nvPr/>
        </p:nvSpPr>
        <p:spPr>
          <a:xfrm>
            <a:off x="3516390" y="215862"/>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DECISION MAKING</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3CEE7F08-FCF2-A302-9BC6-DBC41DC1370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B62DF09E-3BE4-0DEB-0C54-366E948DD175}"/>
              </a:ext>
            </a:extLst>
          </p:cNvPr>
          <p:cNvSpPr txBox="1"/>
          <p:nvPr/>
        </p:nvSpPr>
        <p:spPr>
          <a:xfrm>
            <a:off x="1003223" y="1674674"/>
            <a:ext cx="6172200" cy="2308324"/>
          </a:xfrm>
          <a:prstGeom prst="rect">
            <a:avLst/>
          </a:prstGeom>
          <a:noFill/>
        </p:spPr>
        <p:txBody>
          <a:bodyPr wrap="square">
            <a:spAutoFit/>
          </a:bodyPr>
          <a:lstStyle/>
          <a:p>
            <a:pPr algn="l">
              <a:buNone/>
            </a:pPr>
            <a:r>
              <a:rPr lang="es-ES" b="1" i="0" u="none" strike="noStrike" dirty="0">
                <a:solidFill>
                  <a:srgbClr val="000000"/>
                </a:solidFill>
                <a:effectLst/>
              </a:rPr>
              <a:t>THE 3 FILTERS MODEL</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Before</a:t>
            </a:r>
            <a:r>
              <a:rPr lang="es-ES" b="0" i="0" u="none" strike="noStrike" dirty="0">
                <a:solidFill>
                  <a:srgbClr val="000000"/>
                </a:solidFill>
                <a:effectLst/>
              </a:rPr>
              <a:t> </a:t>
            </a:r>
            <a:r>
              <a:rPr lang="es-ES" b="0" i="0" u="none" strike="noStrike" dirty="0" err="1">
                <a:solidFill>
                  <a:srgbClr val="000000"/>
                </a:solidFill>
                <a:effectLst/>
              </a:rPr>
              <a:t>deciding</a:t>
            </a:r>
            <a:r>
              <a:rPr lang="es-ES" b="0" i="0" u="none" strike="noStrike" dirty="0">
                <a:solidFill>
                  <a:srgbClr val="000000"/>
                </a:solidFill>
                <a:effectLst/>
              </a:rPr>
              <a:t>, </a:t>
            </a:r>
            <a:r>
              <a:rPr lang="es-ES" b="0" i="0" u="none" strike="noStrike" dirty="0" err="1">
                <a:solidFill>
                  <a:srgbClr val="000000"/>
                </a:solidFill>
                <a:effectLst/>
              </a:rPr>
              <a:t>ask</a:t>
            </a:r>
            <a:r>
              <a:rPr lang="es-ES" b="0" i="0" u="none" strike="noStrike" dirty="0">
                <a:solidFill>
                  <a:srgbClr val="000000"/>
                </a:solidFill>
                <a:effectLst/>
              </a:rPr>
              <a:t>:</a:t>
            </a:r>
          </a:p>
          <a:p>
            <a:pPr algn="l">
              <a:buFont typeface="+mj-lt"/>
              <a:buAutoNum type="arabicPeriod"/>
            </a:pPr>
            <a:r>
              <a:rPr lang="es-ES" b="1" i="0" u="none" strike="noStrike" dirty="0" err="1">
                <a:solidFill>
                  <a:srgbClr val="000000"/>
                </a:solidFill>
                <a:effectLst/>
              </a:rPr>
              <a:t>Logic</a:t>
            </a:r>
            <a:r>
              <a:rPr lang="es-ES" b="1" i="0" u="none" strike="noStrike" dirty="0">
                <a:solidFill>
                  <a:srgbClr val="000000"/>
                </a:solidFill>
                <a:effectLst/>
              </a:rPr>
              <a:t>:</a:t>
            </a:r>
            <a:r>
              <a:rPr lang="es-ES" b="0" i="0" u="none" strike="noStrike" dirty="0">
                <a:solidFill>
                  <a:srgbClr val="000000"/>
                </a:solidFill>
                <a:effectLst/>
              </a:rPr>
              <a:t> </a:t>
            </a:r>
            <a:r>
              <a:rPr lang="es-ES" b="0" i="0" u="none" strike="noStrike" dirty="0" err="1">
                <a:solidFill>
                  <a:srgbClr val="000000"/>
                </a:solidFill>
                <a:effectLst/>
              </a:rPr>
              <a:t>Does</a:t>
            </a:r>
            <a:r>
              <a:rPr lang="es-ES" b="0" i="0" u="none" strike="noStrike" dirty="0">
                <a:solidFill>
                  <a:srgbClr val="000000"/>
                </a:solidFill>
                <a:effectLst/>
              </a:rPr>
              <a:t> </a:t>
            </a:r>
            <a:r>
              <a:rPr lang="es-ES" b="0" i="0" u="none" strike="noStrike" dirty="0" err="1">
                <a:solidFill>
                  <a:srgbClr val="000000"/>
                </a:solidFill>
                <a:effectLst/>
              </a:rPr>
              <a:t>this</a:t>
            </a:r>
            <a:r>
              <a:rPr lang="es-ES" b="0" i="0" u="none" strike="noStrike" dirty="0">
                <a:solidFill>
                  <a:srgbClr val="000000"/>
                </a:solidFill>
                <a:effectLst/>
              </a:rPr>
              <a:t> </a:t>
            </a:r>
            <a:r>
              <a:rPr lang="es-ES" b="0" i="0" u="none" strike="noStrike" dirty="0" err="1">
                <a:solidFill>
                  <a:srgbClr val="000000"/>
                </a:solidFill>
                <a:effectLst/>
              </a:rPr>
              <a:t>make</a:t>
            </a:r>
            <a:r>
              <a:rPr lang="es-ES" b="0" i="0" u="none" strike="noStrike" dirty="0">
                <a:solidFill>
                  <a:srgbClr val="000000"/>
                </a:solidFill>
                <a:effectLst/>
              </a:rPr>
              <a:t> </a:t>
            </a:r>
            <a:r>
              <a:rPr lang="es-ES" b="0" i="0" u="none" strike="noStrike" dirty="0" err="1">
                <a:solidFill>
                  <a:srgbClr val="000000"/>
                </a:solidFill>
                <a:effectLst/>
              </a:rPr>
              <a:t>sense</a:t>
            </a:r>
            <a:r>
              <a:rPr lang="es-ES" b="0" i="0" u="none" strike="noStrike" dirty="0">
                <a:solidFill>
                  <a:srgbClr val="000000"/>
                </a:solidFill>
                <a:effectLst/>
              </a:rPr>
              <a:t> </a:t>
            </a:r>
            <a:r>
              <a:rPr lang="es-ES" b="0" i="0" u="none" strike="noStrike" dirty="0" err="1">
                <a:solidFill>
                  <a:srgbClr val="000000"/>
                </a:solidFill>
                <a:effectLst/>
              </a:rPr>
              <a:t>practically</a:t>
            </a:r>
            <a:r>
              <a:rPr lang="es-ES" b="0" i="0" u="none" strike="noStrike" dirty="0">
                <a:solidFill>
                  <a:srgbClr val="000000"/>
                </a:solidFill>
                <a:effectLst/>
              </a:rPr>
              <a:t>?</a:t>
            </a:r>
          </a:p>
          <a:p>
            <a:pPr algn="l">
              <a:buFont typeface="+mj-lt"/>
              <a:buAutoNum type="arabicPeriod"/>
            </a:pPr>
            <a:r>
              <a:rPr lang="es-ES" b="1" i="0" u="none" strike="noStrike" dirty="0" err="1">
                <a:solidFill>
                  <a:srgbClr val="000000"/>
                </a:solidFill>
                <a:effectLst/>
              </a:rPr>
              <a:t>Emotion</a:t>
            </a:r>
            <a:r>
              <a:rPr lang="es-ES" b="1" i="0" u="none" strike="noStrike" dirty="0">
                <a:solidFill>
                  <a:srgbClr val="000000"/>
                </a:solidFill>
                <a:effectLst/>
              </a:rPr>
              <a:t>:</a:t>
            </a:r>
            <a:r>
              <a:rPr lang="es-ES" b="0" i="0" u="none" strike="noStrike" dirty="0">
                <a:solidFill>
                  <a:srgbClr val="000000"/>
                </a:solidFill>
                <a:effectLst/>
              </a:rPr>
              <a:t> </a:t>
            </a:r>
            <a:r>
              <a:rPr lang="es-ES" b="0" i="0" u="none" strike="noStrike" dirty="0" err="1">
                <a:solidFill>
                  <a:srgbClr val="000000"/>
                </a:solidFill>
                <a:effectLst/>
              </a:rPr>
              <a:t>How</a:t>
            </a:r>
            <a:r>
              <a:rPr lang="es-ES" b="0" i="0" u="none" strike="noStrike" dirty="0">
                <a:solidFill>
                  <a:srgbClr val="000000"/>
                </a:solidFill>
                <a:effectLst/>
              </a:rPr>
              <a:t> do I </a:t>
            </a:r>
            <a:r>
              <a:rPr lang="es-ES" b="0" i="0" u="none" strike="noStrike" dirty="0" err="1">
                <a:solidFill>
                  <a:srgbClr val="000000"/>
                </a:solidFill>
                <a:effectLst/>
              </a:rPr>
              <a:t>feel</a:t>
            </a:r>
            <a:r>
              <a:rPr lang="es-ES" b="0" i="0" u="none" strike="noStrike" dirty="0">
                <a:solidFill>
                  <a:srgbClr val="000000"/>
                </a:solidFill>
                <a:effectLst/>
              </a:rPr>
              <a:t> </a:t>
            </a:r>
            <a:r>
              <a:rPr lang="es-ES" b="0" i="0" u="none" strike="noStrike" dirty="0" err="1">
                <a:solidFill>
                  <a:srgbClr val="000000"/>
                </a:solidFill>
                <a:effectLst/>
              </a:rPr>
              <a:t>about</a:t>
            </a:r>
            <a:r>
              <a:rPr lang="es-ES" b="0" i="0" u="none" strike="noStrike" dirty="0">
                <a:solidFill>
                  <a:srgbClr val="000000"/>
                </a:solidFill>
                <a:effectLst/>
              </a:rPr>
              <a:t> </a:t>
            </a:r>
            <a:r>
              <a:rPr lang="es-ES" b="0" i="0" u="none" strike="noStrike" dirty="0" err="1">
                <a:solidFill>
                  <a:srgbClr val="000000"/>
                </a:solidFill>
                <a:effectLst/>
              </a:rPr>
              <a:t>it</a:t>
            </a:r>
            <a:r>
              <a:rPr lang="es-ES" b="0" i="0" u="none" strike="noStrike" dirty="0">
                <a:solidFill>
                  <a:srgbClr val="000000"/>
                </a:solidFill>
                <a:effectLst/>
              </a:rPr>
              <a:t>?</a:t>
            </a:r>
          </a:p>
          <a:p>
            <a:pPr algn="l">
              <a:buFont typeface="+mj-lt"/>
              <a:buAutoNum type="arabicPeriod"/>
            </a:pPr>
            <a:r>
              <a:rPr lang="es-ES" b="1" i="0" u="none" strike="noStrike" dirty="0" err="1">
                <a:solidFill>
                  <a:srgbClr val="000000"/>
                </a:solidFill>
                <a:effectLst/>
              </a:rPr>
              <a:t>Values</a:t>
            </a:r>
            <a:r>
              <a:rPr lang="es-ES" b="1" i="0" u="none" strike="noStrike" dirty="0">
                <a:solidFill>
                  <a:srgbClr val="000000"/>
                </a:solidFill>
                <a:effectLst/>
              </a:rPr>
              <a:t>:</a:t>
            </a:r>
            <a:r>
              <a:rPr lang="es-ES" b="0" i="0" u="none" strike="noStrike" dirty="0">
                <a:solidFill>
                  <a:srgbClr val="000000"/>
                </a:solidFill>
                <a:effectLst/>
              </a:rPr>
              <a:t> </a:t>
            </a:r>
            <a:r>
              <a:rPr lang="es-ES" b="0" i="0" u="none" strike="noStrike" dirty="0" err="1">
                <a:solidFill>
                  <a:srgbClr val="000000"/>
                </a:solidFill>
                <a:effectLst/>
              </a:rPr>
              <a:t>Does</a:t>
            </a:r>
            <a:r>
              <a:rPr lang="es-ES" b="0" i="0" u="none" strike="noStrike" dirty="0">
                <a:solidFill>
                  <a:srgbClr val="000000"/>
                </a:solidFill>
                <a:effectLst/>
              </a:rPr>
              <a:t> </a:t>
            </a:r>
            <a:r>
              <a:rPr lang="es-ES" b="0" i="0" u="none" strike="noStrike" dirty="0" err="1">
                <a:solidFill>
                  <a:srgbClr val="000000"/>
                </a:solidFill>
                <a:effectLst/>
              </a:rPr>
              <a:t>this</a:t>
            </a:r>
            <a:r>
              <a:rPr lang="es-ES" b="0" i="0" u="none" strike="noStrike" dirty="0">
                <a:solidFill>
                  <a:srgbClr val="000000"/>
                </a:solidFill>
                <a:effectLst/>
              </a:rPr>
              <a:t> </a:t>
            </a:r>
            <a:r>
              <a:rPr lang="es-ES" b="0" i="0" u="none" strike="noStrike" dirty="0" err="1">
                <a:solidFill>
                  <a:srgbClr val="000000"/>
                </a:solidFill>
                <a:effectLst/>
              </a:rPr>
              <a:t>reflect</a:t>
            </a:r>
            <a:r>
              <a:rPr lang="es-ES" b="0" i="0" u="none" strike="noStrike" dirty="0">
                <a:solidFill>
                  <a:srgbClr val="000000"/>
                </a:solidFill>
                <a:effectLst/>
              </a:rPr>
              <a:t> what </a:t>
            </a:r>
            <a:r>
              <a:rPr lang="es-ES" b="0" i="0" u="none" strike="noStrike" dirty="0" err="1">
                <a:solidFill>
                  <a:srgbClr val="000000"/>
                </a:solidFill>
                <a:effectLst/>
              </a:rPr>
              <a:t>matters</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me?</a:t>
            </a:r>
          </a:p>
          <a:p>
            <a:pPr algn="l"/>
            <a:endParaRPr lang="es-ES" b="0" i="0" u="none" strike="noStrike" dirty="0">
              <a:solidFill>
                <a:srgbClr val="000000"/>
              </a:solidFill>
              <a:effectLst/>
            </a:endParaRPr>
          </a:p>
          <a:p>
            <a:pPr algn="l"/>
            <a:r>
              <a:rPr lang="es-ES" b="0" i="0" u="none" strike="noStrike" dirty="0" err="1">
                <a:solidFill>
                  <a:srgbClr val="000000"/>
                </a:solidFill>
                <a:effectLst/>
              </a:rPr>
              <a:t>All</a:t>
            </a:r>
            <a:r>
              <a:rPr lang="es-ES" b="0" i="0" u="none" strike="noStrike" dirty="0">
                <a:solidFill>
                  <a:srgbClr val="000000"/>
                </a:solidFill>
                <a:effectLst/>
              </a:rPr>
              <a:t> </a:t>
            </a:r>
            <a:r>
              <a:rPr lang="es-ES" b="0" i="0" u="none" strike="noStrike" dirty="0" err="1">
                <a:solidFill>
                  <a:srgbClr val="000000"/>
                </a:solidFill>
                <a:effectLst/>
              </a:rPr>
              <a:t>three</a:t>
            </a:r>
            <a:r>
              <a:rPr lang="es-ES" b="0" i="0" u="none" strike="noStrike" dirty="0">
                <a:solidFill>
                  <a:srgbClr val="000000"/>
                </a:solidFill>
                <a:effectLst/>
              </a:rPr>
              <a:t> </a:t>
            </a:r>
            <a:r>
              <a:rPr lang="es-ES" b="0" i="0" u="none" strike="noStrike" dirty="0" err="1">
                <a:solidFill>
                  <a:srgbClr val="000000"/>
                </a:solidFill>
                <a:effectLst/>
              </a:rPr>
              <a:t>matter</a:t>
            </a:r>
            <a:r>
              <a:rPr lang="es-ES" b="0" i="0" u="none" strike="noStrike" dirty="0">
                <a:solidFill>
                  <a:srgbClr val="000000"/>
                </a:solidFill>
                <a:effectLst/>
              </a:rPr>
              <a:t>.</a:t>
            </a:r>
          </a:p>
        </p:txBody>
      </p:sp>
      <p:pic>
        <p:nvPicPr>
          <p:cNvPr id="4" name="Imagen 3">
            <a:extLst>
              <a:ext uri="{FF2B5EF4-FFF2-40B4-BE49-F238E27FC236}">
                <a16:creationId xmlns:a16="http://schemas.microsoft.com/office/drawing/2014/main" id="{41E1D8CF-ABD1-C123-A391-CA30FF99B1B3}"/>
              </a:ext>
            </a:extLst>
          </p:cNvPr>
          <p:cNvPicPr>
            <a:picLocks noChangeAspect="1"/>
          </p:cNvPicPr>
          <p:nvPr/>
        </p:nvPicPr>
        <p:blipFill>
          <a:blip r:embed="rId3"/>
          <a:stretch>
            <a:fillRect/>
          </a:stretch>
        </p:blipFill>
        <p:spPr>
          <a:xfrm>
            <a:off x="6477000" y="1503430"/>
            <a:ext cx="4508500" cy="4508500"/>
          </a:xfrm>
          <a:prstGeom prst="rect">
            <a:avLst/>
          </a:prstGeom>
        </p:spPr>
      </p:pic>
    </p:spTree>
  </p:cSld>
  <p:clrMapOvr>
    <a:masterClrMapping/>
  </p:clrMapOvr>
  <p:transition spd="med">
    <p:fade/>
  </p:transition>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F533845-07F4-F04D-B331-1DF497A2F7A5}" vid="{C3129E25-8A3B-8649-9FCB-F5577894E2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Emotional Employment Powerpoint-template (002)</Template>
  <TotalTime>2127</TotalTime>
  <Words>748</Words>
  <Application>Microsoft Macintosh PowerPoint</Application>
  <PresentationFormat>Panorámica</PresentationFormat>
  <Paragraphs>89</Paragraphs>
  <Slides>18</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18</vt:i4>
      </vt:variant>
    </vt:vector>
  </HeadingPairs>
  <TitlesOfParts>
    <vt:vector size="24" baseType="lpstr">
      <vt:lpstr>-webkit-standard</vt:lpstr>
      <vt:lpstr>Arial</vt:lpstr>
      <vt:lpstr>Calibri</vt:lpstr>
      <vt:lpstr>Corbel</vt:lpstr>
      <vt:lpstr>Wingdings 2</vt:lpstr>
      <vt:lpstr>Frame</vt:lpstr>
      <vt:lpstr>SKILL- DECISION MAKING</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 and F</dc:creator>
  <cp:lastModifiedBy>Asociación Elebo</cp:lastModifiedBy>
  <cp:revision>56</cp:revision>
  <dcterms:created xsi:type="dcterms:W3CDTF">2019-04-23T12:14:49Z</dcterms:created>
  <dcterms:modified xsi:type="dcterms:W3CDTF">2025-06-04T17:56:01Z</dcterms:modified>
</cp:coreProperties>
</file>